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6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7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8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9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10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11.xml" ContentType="application/vnd.openxmlformats-officedocument.theme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69" r:id="rId5"/>
    <p:sldMasterId id="2147484307" r:id="rId6"/>
    <p:sldMasterId id="2147484350" r:id="rId7"/>
    <p:sldMasterId id="2147484374" r:id="rId8"/>
    <p:sldMasterId id="2147484400" r:id="rId9"/>
    <p:sldMasterId id="2147484435" r:id="rId10"/>
    <p:sldMasterId id="2147484463" r:id="rId11"/>
    <p:sldMasterId id="2147484491" r:id="rId12"/>
    <p:sldMasterId id="2147484525" r:id="rId13"/>
    <p:sldMasterId id="2147484556" r:id="rId14"/>
    <p:sldMasterId id="2147484570" r:id="rId15"/>
  </p:sldMasterIdLst>
  <p:notesMasterIdLst>
    <p:notesMasterId r:id="rId20"/>
  </p:notesMasterIdLst>
  <p:handoutMasterIdLst>
    <p:handoutMasterId r:id="rId21"/>
  </p:handoutMasterIdLst>
  <p:sldIdLst>
    <p:sldId id="366" r:id="rId16"/>
    <p:sldId id="367" r:id="rId17"/>
    <p:sldId id="364" r:id="rId18"/>
    <p:sldId id="365" r:id="rId1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76"/>
    <a:srgbClr val="525252"/>
    <a:srgbClr val="505050"/>
    <a:srgbClr val="00BCF2"/>
    <a:srgbClr val="E81123"/>
    <a:srgbClr val="0078D7"/>
    <a:srgbClr val="FFFFFF"/>
    <a:srgbClr val="737373"/>
    <a:srgbClr val="E3008C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88" autoAdjust="0"/>
    <p:restoredTop sz="68421" autoAdjust="0"/>
  </p:normalViewPr>
  <p:slideViewPr>
    <p:cSldViewPr>
      <p:cViewPr varScale="1">
        <p:scale>
          <a:sx n="64" d="100"/>
          <a:sy n="64" d="100"/>
        </p:scale>
        <p:origin x="824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3/23/2017 11:07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3/23/2017 9:41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3/23/2017 9:41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85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3/23/2017 9:41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65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3/23/2017 9:41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6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3/23/2017 9:41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6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3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2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2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(no 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4592" y="1212849"/>
            <a:ext cx="11965766" cy="2025170"/>
          </a:xfrm>
        </p:spPr>
        <p:txBody>
          <a:bodyPr wrap="square">
            <a:spAutoFit/>
          </a:bodyPr>
          <a:lstStyle>
            <a:lvl1pPr>
              <a:buClr>
                <a:schemeClr val="bg1"/>
              </a:buCl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62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4307552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5761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409626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77434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850058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34797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40" y="6292890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46262" rIns="182828" bIns="146262" numCol="1" anchor="t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0" y="3145042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5428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0765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2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1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25840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589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926"/>
            <a:ext cx="12436476" cy="700245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invGray">
          <a:xfrm>
            <a:off x="2" y="-1"/>
            <a:ext cx="5761037" cy="699516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74638" y="5341538"/>
            <a:ext cx="11887264" cy="685972"/>
          </a:xfrm>
          <a:prstGeom prst="rect">
            <a:avLst/>
          </a:prstGeom>
        </p:spPr>
        <p:txBody>
          <a:bodyPr vert="horz" wrap="square" lIns="182828" tIns="109696" rIns="146262" bIns="109696" rtlCol="0" anchor="b" anchorCtr="0">
            <a:noAutofit/>
          </a:bodyPr>
          <a:lstStyle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/>
            <a:r>
              <a:rPr lang="en-US" sz="2400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April 4–6, 2016</a:t>
            </a:r>
            <a:br>
              <a:rPr lang="en-US" sz="2400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2400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New Orleans, Louisiana</a:t>
            </a: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78816" y="1975160"/>
            <a:ext cx="4034254" cy="2129810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274639" y="6158541"/>
            <a:ext cx="1299731" cy="995429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38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#Env16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0441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092881"/>
          </a:xfrm>
        </p:spPr>
        <p:txBody>
          <a:bodyPr>
            <a:spAutoFit/>
          </a:bodyPr>
          <a:lstStyle>
            <a:lvl1pPr>
              <a:defRPr sz="39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8141969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092881"/>
          </a:xfrm>
        </p:spPr>
        <p:txBody>
          <a:bodyPr>
            <a:spAutoFit/>
          </a:bodyPr>
          <a:lstStyle>
            <a:lvl1pPr>
              <a:defRPr sz="399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0083669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8749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82752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3041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0822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28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5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1495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5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6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10604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8541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880398" y="274706"/>
            <a:ext cx="1299731" cy="634440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4851" y="2125665"/>
            <a:ext cx="9824796" cy="308550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Welcome</a:t>
            </a:r>
            <a:r>
              <a:rPr lang="en-US" sz="9596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to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1943339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0511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934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8095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25645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812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6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562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9"/>
            <a:ext cx="11887199" cy="1995931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48731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8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46262" rIns="182828" bIns="146262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193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468485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4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8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46262" rIns="182828" bIns="146262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193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8016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880398" y="274706"/>
            <a:ext cx="1299731" cy="634440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4851" y="2125662"/>
            <a:ext cx="9824796" cy="1651226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23066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26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75088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3"/>
            <a:ext cx="6402388" cy="89284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066980"/>
            <a:ext cx="6402388" cy="171042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201815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137335"/>
            <a:ext cx="6402388" cy="73152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199" y="0"/>
            <a:ext cx="12435840" cy="532606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3664099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32891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47857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018584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0376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 flip="none" rotWithShape="1">
            <a:gsLst>
              <a:gs pos="31000">
                <a:srgbClr val="000000">
                  <a:alpha val="0"/>
                </a:srgbClr>
              </a:gs>
              <a:gs pos="75000">
                <a:srgbClr val="000000">
                  <a:alpha val="5000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28123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75872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05058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48605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53233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6457995"/>
            <a:ext cx="12435840" cy="536530"/>
            <a:chOff x="0" y="6457995"/>
            <a:chExt cx="12435840" cy="536530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81" t="57166" b="11268"/>
            <a:stretch/>
          </p:blipFill>
          <p:spPr>
            <a:xfrm>
              <a:off x="0" y="6457995"/>
              <a:ext cx="12435840" cy="5365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278514" y="6623074"/>
              <a:ext cx="936609" cy="206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436186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269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20496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3869329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4241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47" t="202" r="262" b="15948"/>
          <a:stretch/>
        </p:blipFill>
        <p:spPr>
          <a:xfrm>
            <a:off x="0" y="2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880398" y="274706"/>
            <a:ext cx="1299731" cy="634440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026126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3879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9878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10571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34608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05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999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458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23354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3211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485775"/>
            <a:ext cx="1449944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86697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3211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485775"/>
            <a:ext cx="1449940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3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70392" t="14359" b="39785"/>
          <a:stretch/>
        </p:blipFill>
        <p:spPr>
          <a:xfrm>
            <a:off x="0" y="3"/>
            <a:ext cx="12436475" cy="699452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2"/>
            <a:ext cx="12436475" cy="6994526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9599" y="1235326"/>
            <a:ext cx="9905114" cy="142521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8564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97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8782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436475" cy="143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6181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-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61039" y="0"/>
            <a:ext cx="6675437" cy="74218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9" y="2963861"/>
            <a:ext cx="5486399" cy="1066800"/>
          </a:xfrm>
        </p:spPr>
        <p:txBody>
          <a:bodyPr lIns="182880" anchor="ctr">
            <a:noAutofit/>
          </a:bodyPr>
          <a:lstStyle>
            <a:lvl1pPr marL="0" indent="0">
              <a:buNone/>
              <a:defRPr sz="5399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2307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E-6 0 L 0.0730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6 0 L 0.07735 0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0.00996 0 L 0.07735 0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370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38" tIns="146189" rIns="182738" bIns="1461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4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7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368" tIns="45685" rIns="91368" bIns="45685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671878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4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5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7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4" cy="578106"/>
          </a:xfrm>
        </p:spPr>
        <p:txBody>
          <a:bodyPr lIns="182880" tIns="146304" rIns="182880" bIns="146304"/>
          <a:lstStyle>
            <a:lvl1pPr marL="0" indent="0" algn="r">
              <a:buNone/>
              <a:defRPr sz="1998">
                <a:latin typeface="+mn-lt"/>
              </a:defRPr>
            </a:lvl1pPr>
            <a:lvl2pPr marL="342624" indent="0">
              <a:buNone/>
              <a:defRPr sz="1998"/>
            </a:lvl2pPr>
            <a:lvl3pPr marL="571041" indent="0">
              <a:buNone/>
              <a:defRPr sz="1998"/>
            </a:lvl3pPr>
            <a:lvl4pPr marL="799457" indent="0">
              <a:buNone/>
              <a:defRPr sz="1998"/>
            </a:lvl4pPr>
            <a:lvl5pPr marL="1027873" indent="0">
              <a:buNone/>
              <a:defRPr sz="1998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20852" cy="633989"/>
          </a:xfrm>
          <a:prstGeom prst="rect">
            <a:avLst/>
          </a:prstGeom>
          <a:noFill/>
        </p:spPr>
        <p:txBody>
          <a:bodyPr wrap="none" lIns="182738" tIns="146189" rIns="182738" bIns="146189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406435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4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5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7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4" cy="578106"/>
          </a:xfrm>
        </p:spPr>
        <p:txBody>
          <a:bodyPr lIns="182880" tIns="146304" rIns="182880" bIns="146304"/>
          <a:lstStyle>
            <a:lvl1pPr marL="0" indent="0" algn="r">
              <a:buNone/>
              <a:defRPr sz="1998">
                <a:latin typeface="+mn-lt"/>
              </a:defRPr>
            </a:lvl1pPr>
            <a:lvl2pPr marL="342624" indent="0">
              <a:buNone/>
              <a:defRPr sz="1998"/>
            </a:lvl2pPr>
            <a:lvl3pPr marL="571041" indent="0">
              <a:buNone/>
              <a:defRPr sz="1998"/>
            </a:lvl3pPr>
            <a:lvl4pPr marL="799457" indent="0">
              <a:buNone/>
              <a:defRPr sz="1998"/>
            </a:lvl4pPr>
            <a:lvl5pPr marL="1027873" indent="0">
              <a:buNone/>
              <a:defRPr sz="1998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1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368" tIns="45685" rIns="91368" bIns="45685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20852" cy="633989"/>
          </a:xfrm>
          <a:prstGeom prst="rect">
            <a:avLst/>
          </a:prstGeom>
          <a:noFill/>
        </p:spPr>
        <p:txBody>
          <a:bodyPr wrap="none" lIns="182738" tIns="146189" rIns="182738" bIns="146189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936689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1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8"/>
            </a:lvl2pPr>
            <a:lvl3pPr marL="228416" indent="0">
              <a:buNone/>
              <a:defRPr/>
            </a:lvl3pPr>
            <a:lvl4pPr marL="456833" indent="0">
              <a:buNone/>
              <a:defRPr/>
            </a:lvl4pPr>
            <a:lvl5pPr marL="68524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6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1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8"/>
            </a:lvl2pPr>
            <a:lvl3pPr marL="228416" indent="0">
              <a:buNone/>
              <a:defRPr/>
            </a:lvl3pPr>
            <a:lvl4pPr marL="456833" indent="0">
              <a:buNone/>
              <a:defRPr/>
            </a:lvl4pPr>
            <a:lvl5pPr marL="68524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9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199" cy="2092881"/>
          </a:xfrm>
        </p:spPr>
        <p:txBody>
          <a:bodyPr>
            <a:spAutoFit/>
          </a:bodyPr>
          <a:lstStyle>
            <a:lvl1pPr>
              <a:defRPr sz="39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113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4527"/>
          <a:stretch/>
        </p:blipFill>
        <p:spPr>
          <a:xfrm>
            <a:off x="0" y="0"/>
            <a:ext cx="12436475" cy="699452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2"/>
            <a:ext cx="12436475" cy="6994526"/>
          </a:xfrm>
          <a:prstGeom prst="rect">
            <a:avLst/>
          </a:prstGeom>
          <a:gradFill flip="none" rotWithShape="1">
            <a:gsLst>
              <a:gs pos="33000">
                <a:schemeClr val="accent1">
                  <a:alpha val="14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9608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199" cy="2092881"/>
          </a:xfrm>
        </p:spPr>
        <p:txBody>
          <a:bodyPr>
            <a:spAutoFit/>
          </a:bodyPr>
          <a:lstStyle>
            <a:lvl1pPr>
              <a:defRPr sz="399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173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itchFamily="2" charset="2"/>
              <a:buNone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98"/>
            </a:lvl2pPr>
            <a:lvl3pPr marL="231589" indent="0">
              <a:buNone/>
              <a:tabLst/>
              <a:defRPr sz="1998"/>
            </a:lvl3pPr>
            <a:lvl4pPr marL="460004" indent="0">
              <a:buNone/>
              <a:defRPr/>
            </a:lvl4pPr>
            <a:lvl5pPr marL="68524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itchFamily="2" charset="2"/>
              <a:buNone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98"/>
            </a:lvl2pPr>
            <a:lvl3pPr marL="231589" indent="0">
              <a:buNone/>
              <a:tabLst/>
              <a:defRPr sz="1998"/>
            </a:lvl3pPr>
            <a:lvl4pPr marL="460004" indent="0">
              <a:buNone/>
              <a:defRPr/>
            </a:lvl4pPr>
            <a:lvl5pPr marL="68524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7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itchFamily="2" charset="2"/>
              <a:buNone/>
              <a:defRPr sz="3197"/>
            </a:lvl1pPr>
            <a:lvl2pPr marL="0" indent="0">
              <a:buNone/>
              <a:defRPr sz="1998"/>
            </a:lvl2pPr>
            <a:lvl3pPr marL="231589" indent="0">
              <a:buNone/>
              <a:tabLst/>
              <a:defRPr sz="1998"/>
            </a:lvl3pPr>
            <a:lvl4pPr marL="460004" indent="0">
              <a:buNone/>
              <a:defRPr/>
            </a:lvl4pPr>
            <a:lvl5pPr marL="68524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itchFamily="2" charset="2"/>
              <a:buNone/>
              <a:defRPr sz="3197"/>
            </a:lvl1pPr>
            <a:lvl2pPr marL="0" indent="0">
              <a:buNone/>
              <a:defRPr sz="1998"/>
            </a:lvl2pPr>
            <a:lvl3pPr marL="231589" indent="0">
              <a:buNone/>
              <a:tabLst/>
              <a:defRPr sz="1998"/>
            </a:lvl3pPr>
            <a:lvl4pPr marL="460004" indent="0">
              <a:buNone/>
              <a:defRPr/>
            </a:lvl4pPr>
            <a:lvl5pPr marL="68524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5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1982081"/>
          </a:xfrm>
        </p:spPr>
        <p:txBody>
          <a:bodyPr wrap="square">
            <a:spAutoFit/>
          </a:bodyPr>
          <a:lstStyle>
            <a:lvl1pPr marL="287107" indent="-287107">
              <a:spcBef>
                <a:spcPts val="1223"/>
              </a:spcBef>
              <a:buClr>
                <a:schemeClr val="tx2"/>
              </a:buClr>
              <a:buFont typeface="Arial" pitchFamily="34" charset="0"/>
              <a:buChar char="•"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739" indent="-233007">
              <a:defRPr sz="2398"/>
            </a:lvl2pPr>
            <a:lvl3pPr marL="699022" indent="-168284">
              <a:tabLst/>
              <a:defRPr sz="1998"/>
            </a:lvl3pPr>
            <a:lvl4pPr marL="880250" indent="-181228">
              <a:defRPr/>
            </a:lvl4pPr>
            <a:lvl5pPr marL="1048534" indent="-168284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1982081"/>
          </a:xfrm>
        </p:spPr>
        <p:txBody>
          <a:bodyPr wrap="square">
            <a:spAutoFit/>
          </a:bodyPr>
          <a:lstStyle>
            <a:lvl1pPr marL="287107" indent="-287107">
              <a:spcBef>
                <a:spcPts val="1223"/>
              </a:spcBef>
              <a:buClr>
                <a:schemeClr val="tx2"/>
              </a:buClr>
              <a:buFont typeface="Arial" pitchFamily="34" charset="0"/>
              <a:buChar char="•"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739" indent="-233007">
              <a:defRPr sz="2398"/>
            </a:lvl2pPr>
            <a:lvl3pPr marL="699022" indent="-168284">
              <a:tabLst/>
              <a:defRPr sz="1998"/>
            </a:lvl3pPr>
            <a:lvl4pPr marL="880250" indent="-181228">
              <a:defRPr/>
            </a:lvl4pPr>
            <a:lvl5pPr marL="1048534" indent="-168284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13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1982081"/>
          </a:xfrm>
        </p:spPr>
        <p:txBody>
          <a:bodyPr wrap="square">
            <a:spAutoFit/>
          </a:bodyPr>
          <a:lstStyle>
            <a:lvl1pPr marL="287107" indent="-287107">
              <a:spcBef>
                <a:spcPts val="1223"/>
              </a:spcBef>
              <a:buClr>
                <a:schemeClr val="tx1"/>
              </a:buClr>
              <a:buFont typeface="Arial" pitchFamily="34" charset="0"/>
              <a:buChar char="•"/>
              <a:defRPr sz="3197"/>
            </a:lvl1pPr>
            <a:lvl2pPr marL="530739" indent="-233007">
              <a:defRPr sz="2398"/>
            </a:lvl2pPr>
            <a:lvl3pPr marL="699022" indent="-168284">
              <a:tabLst/>
              <a:defRPr sz="1998"/>
            </a:lvl3pPr>
            <a:lvl4pPr marL="880250" indent="-181228">
              <a:defRPr/>
            </a:lvl4pPr>
            <a:lvl5pPr marL="1048534" indent="-168284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1982081"/>
          </a:xfrm>
        </p:spPr>
        <p:txBody>
          <a:bodyPr wrap="square">
            <a:spAutoFit/>
          </a:bodyPr>
          <a:lstStyle>
            <a:lvl1pPr marL="287107" indent="-287107">
              <a:spcBef>
                <a:spcPts val="1223"/>
              </a:spcBef>
              <a:buClr>
                <a:schemeClr val="tx1"/>
              </a:buClr>
              <a:buFont typeface="Arial" pitchFamily="34" charset="0"/>
              <a:buChar char="•"/>
              <a:defRPr sz="3197"/>
            </a:lvl1pPr>
            <a:lvl2pPr marL="530739" indent="-233007">
              <a:defRPr sz="2398"/>
            </a:lvl2pPr>
            <a:lvl3pPr marL="699022" indent="-168284">
              <a:tabLst/>
              <a:defRPr sz="1998"/>
            </a:lvl3pPr>
            <a:lvl4pPr marL="880250" indent="-181228">
              <a:defRPr/>
            </a:lvl4pPr>
            <a:lvl5pPr marL="1048534" indent="-168284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7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46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7" y="2963864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46941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75968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16457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199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0049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70392" t="14359" b="39785"/>
          <a:stretch/>
        </p:blipFill>
        <p:spPr>
          <a:xfrm>
            <a:off x="0" y="3"/>
            <a:ext cx="12436475" cy="699452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2"/>
            <a:ext cx="12436475" cy="6994526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9599" y="3102227"/>
            <a:ext cx="9905114" cy="142521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815798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199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376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7"/>
            <a:ext cx="5486399" cy="2012859"/>
          </a:xfrm>
        </p:spPr>
        <p:txBody>
          <a:bodyPr>
            <a:spAutoFit/>
          </a:bodyPr>
          <a:lstStyle>
            <a:lvl1pPr>
              <a:defRPr sz="659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86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46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998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03" tIns="46603" rIns="46603" bIns="466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723" fontAlgn="base">
              <a:spcBef>
                <a:spcPct val="0"/>
              </a:spcBef>
              <a:spcAft>
                <a:spcPct val="0"/>
              </a:spcAft>
            </a:pPr>
            <a:endParaRPr lang="en-US" sz="183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0" y="1221159"/>
            <a:ext cx="11887198" cy="1995931"/>
          </a:xfrm>
        </p:spPr>
        <p:txBody>
          <a:bodyPr/>
          <a:lstStyle>
            <a:lvl1pPr marL="0" indent="0">
              <a:buNone/>
              <a:defRPr sz="3297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27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13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390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1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40672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40" y="6294478"/>
            <a:ext cx="11887198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738" tIns="146189" rIns="182738" bIns="146189" numCol="1" anchor="t" anchorCtr="0" compatLnSpc="1">
            <a:prstTxWarp prst="textNoShape">
              <a:avLst/>
            </a:prstTxWarp>
            <a:spAutoFit/>
          </a:bodyPr>
          <a:lstStyle/>
          <a:p>
            <a:pPr defTabSz="93154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2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199" cy="2443746"/>
          </a:xfrm>
          <a:prstGeom prst="rect">
            <a:avLst/>
          </a:prstGeom>
        </p:spPr>
        <p:txBody>
          <a:bodyPr/>
          <a:lstStyle>
            <a:lvl1pPr marL="290280" indent="-290280">
              <a:buClr>
                <a:schemeClr val="tx1"/>
              </a:buClr>
              <a:buSzPct val="90000"/>
              <a:buFont typeface="Arial" pitchFamily="34" charset="0"/>
              <a:buChar char="•"/>
              <a:defRPr sz="359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041" indent="-280762">
              <a:buClr>
                <a:schemeClr val="tx1"/>
              </a:buClr>
              <a:buSzPct val="90000"/>
              <a:buFont typeface="Arial" pitchFamily="34" charset="0"/>
              <a:buChar char="•"/>
              <a:defRPr sz="319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320" indent="-290280">
              <a:buClr>
                <a:schemeClr val="tx1"/>
              </a:buClr>
              <a:buSzPct val="90000"/>
              <a:buFont typeface="Arial" pitchFamily="34" charset="0"/>
              <a:buChar char="•"/>
              <a:defRPr sz="27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9737" indent="-228416">
              <a:buClr>
                <a:schemeClr val="tx1"/>
              </a:buClr>
              <a:buSzPct val="90000"/>
              <a:buFont typeface="Arial" pitchFamily="34" charset="0"/>
              <a:buChar char="•"/>
              <a:defRPr sz="23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152" indent="-228416">
              <a:buClr>
                <a:schemeClr val="tx1"/>
              </a:buClr>
              <a:buSzPct val="90000"/>
              <a:buFont typeface="Arial" pitchFamily="34" charset="0"/>
              <a:buChar char="•"/>
              <a:defRPr sz="19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7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80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672" y="6149340"/>
            <a:ext cx="1706819" cy="37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0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3714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8950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947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288" b="12519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04548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927761"/>
          </a:xfrm>
        </p:spPr>
        <p:txBody>
          <a:bodyPr/>
          <a:lstStyle>
            <a:lvl1pPr marL="0" indent="0">
              <a:buNone/>
              <a:defRPr sz="3672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36">
                <a:solidFill>
                  <a:schemeClr val="bg1"/>
                </a:solidFill>
              </a:defRPr>
            </a:lvl2pPr>
            <a:lvl3pPr marL="228557" indent="0">
              <a:buNone/>
              <a:defRPr sz="1836">
                <a:solidFill>
                  <a:schemeClr val="bg1"/>
                </a:solidFill>
              </a:defRPr>
            </a:lvl3pPr>
            <a:lvl4pPr marL="457112" indent="0">
              <a:buNone/>
              <a:defRPr sz="1632">
                <a:solidFill>
                  <a:schemeClr val="bg1"/>
                </a:solidFill>
              </a:defRPr>
            </a:lvl4pPr>
            <a:lvl5pPr marL="685669" indent="0">
              <a:buNone/>
              <a:defRPr sz="163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690878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240241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891608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8538099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7219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05113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8220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640" y="983957"/>
            <a:ext cx="11889564" cy="696866"/>
          </a:xfrm>
        </p:spPr>
        <p:txBody>
          <a:bodyPr/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72" b="0" i="1" u="none" strike="noStrike" kern="1200" cap="none" spc="-102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681724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640" y="1657504"/>
            <a:ext cx="11889564" cy="696866"/>
          </a:xfrm>
        </p:spPr>
        <p:txBody>
          <a:bodyPr/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72" b="0" i="1" u="none" strike="noStrike" kern="1200" cap="none" spc="-102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1329140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66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1922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7" y="1212849"/>
            <a:ext cx="11889565" cy="2025170"/>
          </a:xfrm>
        </p:spPr>
        <p:txBody>
          <a:bodyPr wrap="square">
            <a:spAutoFit/>
          </a:bodyPr>
          <a:lstStyle>
            <a:lvl1pPr marL="341313" indent="-341313">
              <a:buClr>
                <a:schemeClr val="tx2"/>
              </a:buCl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73088" indent="-230188">
              <a:buClr>
                <a:srgbClr val="525252"/>
              </a:buClr>
              <a:defRPr>
                <a:solidFill>
                  <a:srgbClr val="525252"/>
                </a:solidFill>
              </a:defRPr>
            </a:lvl2pPr>
            <a:lvl3pPr marL="736600" indent="-165100">
              <a:buClr>
                <a:srgbClr val="525252"/>
              </a:buClr>
              <a:defRPr>
                <a:solidFill>
                  <a:srgbClr val="525252"/>
                </a:solidFill>
              </a:defRPr>
            </a:lvl3pPr>
            <a:lvl4pPr marL="968375" indent="-168275">
              <a:buClr>
                <a:srgbClr val="525252"/>
              </a:buClr>
              <a:defRPr>
                <a:solidFill>
                  <a:srgbClr val="525252"/>
                </a:solidFill>
              </a:defRPr>
            </a:lvl4pPr>
            <a:lvl5pPr marL="1201738" indent="-173038">
              <a:buClr>
                <a:srgbClr val="525252"/>
              </a:buCl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4549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755252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13835919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39455515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12356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297900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928198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48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287910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178400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941890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850058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3627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173" t="-3" r="14698" b="15722"/>
          <a:stretch/>
        </p:blipFill>
        <p:spPr>
          <a:xfrm>
            <a:off x="9720775" y="0"/>
            <a:ext cx="886264" cy="699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47" t="-3" r="-6" b="15722"/>
          <a:stretch/>
        </p:blipFill>
        <p:spPr>
          <a:xfrm>
            <a:off x="11197883" y="0"/>
            <a:ext cx="1238592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295" t="-3" r="28500" b="15722"/>
          <a:stretch/>
        </p:blipFill>
        <p:spPr>
          <a:xfrm>
            <a:off x="8243668" y="0"/>
            <a:ext cx="647113" cy="69945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marL="0" algn="l" defTabSz="932384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996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277617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93575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10303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451105"/>
            <a:ext cx="12436475" cy="543421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R="0" lvl="0" indent="0" defTabSz="95112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71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490356" y="6077722"/>
            <a:ext cx="2007519" cy="110355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5112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525833" y="6339910"/>
            <a:ext cx="1861214" cy="789126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740442" y="3859666"/>
            <a:ext cx="186070" cy="56669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800305" y="6820877"/>
            <a:ext cx="3896736" cy="166767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90781" y="5824226"/>
            <a:ext cx="8001150" cy="772911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449450" y="6428114"/>
            <a:ext cx="723540" cy="271351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482956"/>
            <a:ext cx="12436475" cy="97641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768145" y="6741743"/>
            <a:ext cx="332072" cy="271390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477245" y="6731767"/>
            <a:ext cx="123999" cy="12398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520500" y="6591208"/>
            <a:ext cx="38209" cy="126864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21962" y="6994525"/>
            <a:ext cx="12784400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9744" y="6195152"/>
            <a:ext cx="399744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471310"/>
            <a:ext cx="12436475" cy="52321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4950" y="6620265"/>
            <a:ext cx="955390" cy="2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23441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344" y="1"/>
            <a:ext cx="12443819" cy="52651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5393" y="6149340"/>
            <a:ext cx="1706819" cy="37602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578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9"/>
            <a:ext cx="6399214" cy="1830388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8"/>
            <a:ext cx="10058337" cy="1828800"/>
          </a:xfrm>
          <a:noFill/>
        </p:spPr>
        <p:txBody>
          <a:bodyPr lIns="146304" tIns="91440" rIns="146304" bIns="91440" anchor="t" anchorCtr="0"/>
          <a:lstStyle>
            <a:lvl1pPr>
              <a:defRPr sz="6000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41" y="480505"/>
            <a:ext cx="2557747" cy="5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8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8">
          <p15:clr>
            <a:srgbClr val="C35EA4"/>
          </p15:clr>
        </p15:guide>
        <p15:guide id="2" orient="horz" pos="4186">
          <p15:clr>
            <a:srgbClr val="C35EA4"/>
          </p15:clr>
        </p15:guide>
        <p15:guide id="3" pos="294">
          <p15:clr>
            <a:srgbClr val="C35EA4"/>
          </p15:clr>
        </p15:guide>
        <p15:guide id="4" pos="7699">
          <p15:clr>
            <a:srgbClr val="C35EA4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274638" y="2125663"/>
            <a:ext cx="9144000" cy="3657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3" tIns="143370" rIns="179213" bIns="143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1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5" y="2125678"/>
            <a:ext cx="9143936" cy="1828787"/>
          </a:xfrm>
          <a:noFill/>
        </p:spPr>
        <p:txBody>
          <a:bodyPr lIns="146304" tIns="91440" rIns="146304" bIns="91440" anchor="t" anchorCtr="0"/>
          <a:lstStyle>
            <a:lvl1pPr>
              <a:defRPr sz="5880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41" y="480505"/>
            <a:ext cx="2557747" cy="54790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7"/>
            <a:ext cx="9143938" cy="1828008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434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94">
          <p15:clr>
            <a:srgbClr val="C35EA4"/>
          </p15:clr>
        </p15:guide>
        <p15:guide id="2" pos="7699">
          <p15:clr>
            <a:srgbClr val="C35EA4"/>
          </p15:clr>
        </p15:guide>
        <p15:guide id="3" orient="horz" pos="308">
          <p15:clr>
            <a:srgbClr val="C35EA4"/>
          </p15:clr>
        </p15:guide>
        <p15:guide id="4" orient="horz" pos="4186">
          <p15:clr>
            <a:srgbClr val="C35EA4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9"/>
            <a:ext cx="6399214" cy="1830388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8"/>
            <a:ext cx="10058337" cy="1828800"/>
          </a:xfrm>
          <a:noFill/>
        </p:spPr>
        <p:txBody>
          <a:bodyPr lIns="146304" tIns="91440" rIns="146304" bIns="91440" anchor="t" anchorCtr="0"/>
          <a:lstStyle>
            <a:lvl1pPr>
              <a:defRPr sz="5880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40" y="480505"/>
            <a:ext cx="2557743" cy="5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6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8">
          <p15:clr>
            <a:srgbClr val="C35EA4"/>
          </p15:clr>
        </p15:guide>
        <p15:guide id="2" orient="horz" pos="4186">
          <p15:clr>
            <a:srgbClr val="C35EA4"/>
          </p15:clr>
        </p15:guide>
        <p15:guide id="3" pos="294">
          <p15:clr>
            <a:srgbClr val="C35EA4"/>
          </p15:clr>
        </p15:guide>
        <p15:guide id="4" pos="7699">
          <p15:clr>
            <a:srgbClr val="C35EA4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63" y="-660599"/>
            <a:ext cx="13408075" cy="8937449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74706" y="1211264"/>
            <a:ext cx="7315200" cy="4571987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3" tIns="143370" rIns="179213" bIns="143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1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4641" y="1211249"/>
            <a:ext cx="7315200" cy="2743200"/>
          </a:xfrm>
          <a:noFill/>
        </p:spPr>
        <p:txBody>
          <a:bodyPr lIns="146304" tIns="91440" rIns="146304" bIns="91440" anchor="t" anchorCtr="0"/>
          <a:lstStyle>
            <a:lvl1pPr>
              <a:defRPr sz="6469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74642" y="3952864"/>
            <a:ext cx="7315200" cy="1830388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3" y="618209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8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8">
          <p15:clr>
            <a:srgbClr val="C35EA4"/>
          </p15:clr>
        </p15:guide>
        <p15:guide id="2" orient="horz" pos="4186">
          <p15:clr>
            <a:srgbClr val="C35EA4"/>
          </p15:clr>
        </p15:guide>
        <p15:guide id="3" pos="294">
          <p15:clr>
            <a:srgbClr val="C35EA4"/>
          </p15:clr>
        </p15:guide>
        <p15:guide id="4">
          <p15:clr>
            <a:srgbClr val="FBAE40"/>
          </p15:clr>
        </p15:guide>
        <p15:guide id="5" pos="7699">
          <p15:clr>
            <a:srgbClr val="C35E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74701" y="1211287"/>
            <a:ext cx="10058337" cy="27431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370" tIns="107528" rIns="143370" bIns="1075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1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211288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0"/>
            <a:ext cx="10058402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285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09974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0"/>
            <a:ext cx="10058402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07958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b="24990"/>
          <a:stretch/>
        </p:blipFill>
        <p:spPr>
          <a:xfrm>
            <a:off x="0" y="2"/>
            <a:ext cx="12436475" cy="699452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64377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74701" y="1211287"/>
            <a:ext cx="10058337" cy="27431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3" tIns="143370" rIns="179213" bIns="143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1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211288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032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09974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62307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5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62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5402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5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62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6977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5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62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0901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91819"/>
          </a:xfrm>
        </p:spPr>
        <p:txBody>
          <a:bodyPr/>
          <a:lstStyle>
            <a:lvl1pPr marL="0" indent="0">
              <a:buNone/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4003" indent="0">
              <a:buNone/>
              <a:defRPr sz="2000"/>
            </a:lvl3pPr>
            <a:lvl4pPr marL="448005" indent="0">
              <a:buNone/>
              <a:defRPr sz="1800"/>
            </a:lvl4pPr>
            <a:lvl5pPr marL="672008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093471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91819"/>
          </a:xfrm>
        </p:spPr>
        <p:txBody>
          <a:bodyPr/>
          <a:lstStyle>
            <a:lvl1pPr marL="0" indent="0">
              <a:buNone/>
              <a:defRPr sz="399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4003" indent="0">
              <a:buNone/>
              <a:defRPr sz="2000"/>
            </a:lvl3pPr>
            <a:lvl4pPr marL="448005" indent="0">
              <a:buNone/>
              <a:defRPr sz="1800"/>
            </a:lvl4pPr>
            <a:lvl5pPr marL="672008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5246067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74640" y="1214440"/>
            <a:ext cx="11887200" cy="2294636"/>
          </a:xfrm>
        </p:spPr>
        <p:txBody>
          <a:bodyPr/>
          <a:lstStyle>
            <a:lvl1pPr>
              <a:defRPr sz="3999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4070864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294636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396214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2"/>
            <a:ext cx="5486399" cy="2535120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27113" indent="0">
              <a:buNone/>
              <a:tabLst/>
              <a:defRPr sz="2000"/>
            </a:lvl3pPr>
            <a:lvl4pPr marL="451116" indent="0">
              <a:buNone/>
              <a:defRPr sz="1800"/>
            </a:lvl4pPr>
            <a:lvl5pPr marL="672008" indent="0">
              <a:buNone/>
              <a:tabLst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2"/>
            <a:ext cx="5486399" cy="2535120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27113" indent="0">
              <a:buNone/>
              <a:tabLst/>
              <a:defRPr sz="2000"/>
            </a:lvl3pPr>
            <a:lvl4pPr marL="451116" indent="0">
              <a:buNone/>
              <a:defRPr sz="1800"/>
            </a:lvl4pPr>
            <a:lvl5pPr marL="672008" indent="0">
              <a:buNone/>
              <a:tabLst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353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750" b="7750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-1"/>
            <a:ext cx="12436475" cy="6994526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3826504"/>
            <a:ext cx="9905114" cy="142521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783399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2"/>
            <a:ext cx="5486399" cy="2535120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27113" indent="0">
              <a:buNone/>
              <a:tabLst/>
              <a:defRPr sz="2000"/>
            </a:lvl3pPr>
            <a:lvl4pPr marL="451116" indent="0">
              <a:buNone/>
              <a:defRPr sz="1800"/>
            </a:lvl4pPr>
            <a:lvl5pPr marL="672008" indent="0">
              <a:buNone/>
              <a:tabLst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0"/>
            <a:ext cx="5486399" cy="2535120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27113" indent="0">
              <a:buNone/>
              <a:tabLst/>
              <a:defRPr sz="2000"/>
            </a:lvl3pPr>
            <a:lvl4pPr marL="451116" indent="0">
              <a:buNone/>
              <a:defRPr sz="1800"/>
            </a:lvl4pPr>
            <a:lvl5pPr marL="672008" indent="0">
              <a:buNone/>
              <a:tabLst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33826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2"/>
            <a:ext cx="5486399" cy="2535120"/>
          </a:xfrm>
        </p:spPr>
        <p:txBody>
          <a:bodyPr wrap="square">
            <a:spAutoFit/>
          </a:bodyPr>
          <a:lstStyle>
            <a:lvl1pPr marL="281559" indent="-281559">
              <a:spcBef>
                <a:spcPts val="1199"/>
              </a:spcBef>
              <a:buClr>
                <a:schemeClr val="tx1"/>
              </a:buClr>
              <a:buFont typeface="Arial" pitchFamily="34" charset="0"/>
              <a:buChar char="•"/>
              <a:defRPr sz="3599"/>
            </a:lvl1pPr>
            <a:lvl2pPr marL="520483" indent="-228503">
              <a:defRPr sz="2000"/>
            </a:lvl2pPr>
            <a:lvl3pPr marL="685514" indent="-165031">
              <a:tabLst/>
              <a:defRPr sz="2000"/>
            </a:lvl3pPr>
            <a:lvl4pPr marL="863239" indent="-177726">
              <a:defRPr sz="1800"/>
            </a:lvl4pPr>
            <a:lvl5pPr marL="1028271" indent="-165031">
              <a:tabLst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2"/>
            <a:ext cx="5486399" cy="2535120"/>
          </a:xfrm>
        </p:spPr>
        <p:txBody>
          <a:bodyPr wrap="square">
            <a:spAutoFit/>
          </a:bodyPr>
          <a:lstStyle>
            <a:lvl1pPr marL="281559" indent="-281559">
              <a:spcBef>
                <a:spcPts val="1199"/>
              </a:spcBef>
              <a:buClr>
                <a:schemeClr val="tx1"/>
              </a:buClr>
              <a:buFont typeface="Arial" pitchFamily="34" charset="0"/>
              <a:buChar char="•"/>
              <a:defRPr sz="3599"/>
            </a:lvl1pPr>
            <a:lvl2pPr marL="520483" indent="-228503">
              <a:defRPr sz="2000"/>
            </a:lvl2pPr>
            <a:lvl3pPr marL="685514" indent="-165031">
              <a:tabLst/>
              <a:defRPr sz="2000"/>
            </a:lvl3pPr>
            <a:lvl4pPr marL="863239" indent="-177726">
              <a:defRPr sz="1800"/>
            </a:lvl4pPr>
            <a:lvl5pPr marL="1028271" indent="-165031">
              <a:tabLst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16260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0"/>
            <a:ext cx="5486399" cy="2737937"/>
          </a:xfrm>
        </p:spPr>
        <p:txBody>
          <a:bodyPr wrap="square">
            <a:spAutoFit/>
          </a:bodyPr>
          <a:lstStyle>
            <a:lvl1pPr marL="281559" indent="-281559">
              <a:spcBef>
                <a:spcPts val="1199"/>
              </a:spcBef>
              <a:buClr>
                <a:schemeClr val="tx2"/>
              </a:buClr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83" indent="-228503">
              <a:defRPr sz="2400"/>
            </a:lvl2pPr>
            <a:lvl3pPr marL="685514" indent="-165031">
              <a:tabLst/>
              <a:defRPr sz="2400"/>
            </a:lvl3pPr>
            <a:lvl4pPr marL="863239" indent="-177726">
              <a:defRPr sz="2000"/>
            </a:lvl4pPr>
            <a:lvl5pPr marL="1028271" indent="-165031">
              <a:tabLst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0"/>
            <a:ext cx="5486399" cy="2737937"/>
          </a:xfrm>
        </p:spPr>
        <p:txBody>
          <a:bodyPr wrap="square">
            <a:spAutoFit/>
          </a:bodyPr>
          <a:lstStyle>
            <a:lvl1pPr marL="281559" indent="-281559">
              <a:spcBef>
                <a:spcPts val="1199"/>
              </a:spcBef>
              <a:buClr>
                <a:schemeClr val="tx2"/>
              </a:buClr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83" indent="-228503">
              <a:defRPr sz="2400"/>
            </a:lvl2pPr>
            <a:lvl3pPr marL="685514" indent="-165031">
              <a:tabLst/>
              <a:defRPr sz="2400"/>
            </a:lvl3pPr>
            <a:lvl4pPr marL="863239" indent="-177726">
              <a:defRPr sz="2000"/>
            </a:lvl4pPr>
            <a:lvl5pPr marL="1028271" indent="-165031">
              <a:tabLst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334314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69277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771695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339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66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6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2" y="2956957"/>
            <a:ext cx="2938891" cy="1080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2" y="2956957"/>
            <a:ext cx="2938891" cy="1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6411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2" y="2956957"/>
            <a:ext cx="2938891" cy="108061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2" y="2956957"/>
            <a:ext cx="2938891" cy="1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43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20318" r="7132" b="2745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699616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icrosoft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2" y="2956957"/>
            <a:ext cx="2938891" cy="108061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4125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68" tIns="38083" rIns="76168" bIns="38083" rtlCol="0" anchor="ctr"/>
          <a:lstStyle/>
          <a:p>
            <a:pPr algn="ctr" defTabSz="1109735"/>
            <a:endParaRPr lang="en-US" sz="2244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2" y="2956957"/>
            <a:ext cx="2938891" cy="1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7841"/>
      </p:ext>
    </p:extLst>
  </p:cSld>
  <p:clrMapOvr>
    <a:masterClrMapping/>
  </p:clrMapOvr>
  <p:hf hdr="0" ft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3" tIns="45703" rIns="45703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18" fontAlgn="base">
              <a:spcBef>
                <a:spcPct val="0"/>
              </a:spcBef>
              <a:spcAft>
                <a:spcPct val="0"/>
              </a:spcAft>
            </a:pPr>
            <a:endParaRPr lang="en-US" sz="176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0" y="1216156"/>
            <a:ext cx="11887200" cy="2188606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8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1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85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48736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3"/>
            <a:ext cx="11887200" cy="2443746"/>
          </a:xfrm>
          <a:prstGeom prst="rect">
            <a:avLst/>
          </a:prstGeom>
        </p:spPr>
        <p:txBody>
          <a:bodyPr/>
          <a:lstStyle>
            <a:lvl1pPr marL="284670" indent="-284670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05" indent="-275336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75" indent="-28467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78" indent="-224003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681" indent="-224003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0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pt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6"/>
            <a:ext cx="10972801" cy="113049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98"/>
              </a:spcBef>
              <a:spcAft>
                <a:spcPts val="2399"/>
              </a:spcAft>
              <a:buFontTx/>
              <a:buNone/>
              <a:defRPr lang="en-US" sz="5197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32169" rtl="0" eaLnBrk="1" fontAlgn="auto" latinLnBrk="0" hangingPunct="1">
              <a:lnSpc>
                <a:spcPct val="90000"/>
              </a:lnSpc>
              <a:spcBef>
                <a:spcPts val="1198"/>
              </a:spcBef>
              <a:spcAft>
                <a:spcPts val="2399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7201" y="6565393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109735"/>
            <a:r>
              <a:rPr lang="en-US" sz="2244">
                <a:solidFill>
                  <a:srgbClr val="505050"/>
                </a:solidFill>
              </a:rPr>
              <a:t>Microsoft Confidential</a:t>
            </a:r>
            <a:endParaRPr lang="en-US" sz="2244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5102" y="6565393"/>
            <a:ext cx="566737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109735"/>
            <a:fld id="{27258FFF-F925-446B-8502-81C933981705}" type="slidenum">
              <a:rPr lang="en-US" sz="2244" smtClean="0">
                <a:solidFill>
                  <a:srgbClr val="505050"/>
                </a:solidFill>
              </a:rPr>
              <a:pPr defTabSz="1109735"/>
              <a:t>‹#›</a:t>
            </a:fld>
            <a:endParaRPr lang="en-US" sz="2244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50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436475" cy="69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Placeholder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436475" cy="6994525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85752" y="304799"/>
            <a:ext cx="4556125" cy="2256619"/>
          </a:xfrm>
          <a:solidFill>
            <a:srgbClr val="00BCF2">
              <a:alpha val="90000"/>
            </a:srgbClr>
          </a:solidFill>
        </p:spPr>
        <p:txBody>
          <a:bodyPr/>
          <a:lstStyle>
            <a:lvl1pPr marL="0" indent="0">
              <a:lnSpc>
                <a:spcPts val="4797"/>
              </a:lnSpc>
              <a:spcBef>
                <a:spcPts val="0"/>
              </a:spcBef>
              <a:buFontTx/>
              <a:buNone/>
              <a:defRPr sz="4297">
                <a:solidFill>
                  <a:schemeClr val="bg1"/>
                </a:solidFill>
              </a:defRPr>
            </a:lvl1pPr>
            <a:lvl2pPr marL="0" indent="0">
              <a:lnSpc>
                <a:spcPts val="2599"/>
              </a:lnSpc>
              <a:spcBef>
                <a:spcPts val="3597"/>
              </a:spcBef>
              <a:spcAft>
                <a:spcPts val="2399"/>
              </a:spcAft>
              <a:buFontTx/>
              <a:buNone/>
              <a:defRPr sz="1999">
                <a:solidFill>
                  <a:schemeClr val="bg1"/>
                </a:solidFill>
              </a:defRPr>
            </a:lvl2pPr>
            <a:lvl3pPr marL="230047" indent="-228460">
              <a:lnSpc>
                <a:spcPts val="2700"/>
              </a:lnSpc>
              <a:spcBef>
                <a:spcPts val="0"/>
              </a:spcBef>
              <a:defRPr sz="1999">
                <a:solidFill>
                  <a:schemeClr val="bg1"/>
                </a:solidFill>
              </a:defRPr>
            </a:lvl3pPr>
            <a:lvl4pPr marL="230047" indent="-228460">
              <a:lnSpc>
                <a:spcPts val="2700"/>
              </a:lnSpc>
              <a:spcBef>
                <a:spcPts val="0"/>
              </a:spcBef>
              <a:defRPr sz="1999">
                <a:solidFill>
                  <a:schemeClr val="bg1"/>
                </a:solidFill>
              </a:defRPr>
            </a:lvl4pPr>
            <a:lvl5pPr marL="230047" indent="-228460">
              <a:lnSpc>
                <a:spcPts val="2700"/>
              </a:lnSpc>
              <a:spcBef>
                <a:spcPts val="0"/>
              </a:spcBef>
              <a:defRPr sz="19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-1819059" y="-457200"/>
            <a:ext cx="914400" cy="914400"/>
          </a:xfrm>
          <a:prstGeom prst="rect">
            <a:avLst/>
          </a:prstGeom>
          <a:noFill/>
        </p:spPr>
        <p:txBody>
          <a:bodyPr wrap="none" lIns="182780" tIns="146225" rIns="182780" bIns="146225" rtlCol="0">
            <a:noAutofit/>
          </a:bodyPr>
          <a:lstStyle/>
          <a:p>
            <a:pPr defTabSz="932169">
              <a:lnSpc>
                <a:spcPct val="90000"/>
              </a:lnSpc>
              <a:spcAft>
                <a:spcPts val="600"/>
              </a:spcAft>
            </a:pPr>
            <a:endParaRPr lang="en-US" sz="2399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5918690" y="-3259174"/>
            <a:ext cx="914400" cy="914400"/>
          </a:xfrm>
          <a:prstGeom prst="rect">
            <a:avLst/>
          </a:prstGeom>
          <a:noFill/>
        </p:spPr>
        <p:txBody>
          <a:bodyPr wrap="none" lIns="182780" tIns="146225" rIns="182780" bIns="146225" rtlCol="0">
            <a:noAutofit/>
          </a:bodyPr>
          <a:lstStyle/>
          <a:p>
            <a:pPr defTabSz="932169">
              <a:lnSpc>
                <a:spcPct val="90000"/>
              </a:lnSpc>
              <a:spcAft>
                <a:spcPts val="600"/>
              </a:spcAft>
            </a:pPr>
            <a:endParaRPr lang="en-US" sz="2399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907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9121" y="6606832"/>
            <a:ext cx="8550076" cy="387694"/>
          </a:xfrm>
          <a:prstGeom prst="rect">
            <a:avLst/>
          </a:prstGeom>
        </p:spPr>
        <p:txBody>
          <a:bodyPr/>
          <a:lstStyle/>
          <a:p>
            <a:pPr defTabSz="1109735"/>
            <a:endParaRPr lang="en-US" sz="2244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9198" y="6607560"/>
            <a:ext cx="777279" cy="386966"/>
          </a:xfrm>
          <a:prstGeom prst="rect">
            <a:avLst/>
          </a:prstGeom>
        </p:spPr>
        <p:txBody>
          <a:bodyPr/>
          <a:lstStyle/>
          <a:p>
            <a:pPr defTabSz="1109735"/>
            <a:fld id="{FAADACFB-7C71-4E89-89D2-7BBA40B7BFA9}" type="slidenum">
              <a:rPr lang="en-US" sz="2244" smtClean="0">
                <a:solidFill>
                  <a:srgbClr val="505050"/>
                </a:solidFill>
              </a:rPr>
              <a:pPr defTabSz="1109735"/>
              <a:t>‹#›</a:t>
            </a:fld>
            <a:endParaRPr lang="en-US" sz="2244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5"/>
            <a:ext cx="12436475" cy="380490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856">
                <a:latin typeface="Segoe UI Light" pitchFamily="34" charset="0"/>
              </a:defRPr>
            </a:lvl1pPr>
            <a:lvl2pPr marL="287217" indent="0">
              <a:buNone/>
              <a:defRPr/>
            </a:lvl2pPr>
            <a:lvl3pPr marL="600056" indent="0">
              <a:buNone/>
              <a:defRPr/>
            </a:lvl3pPr>
            <a:lvl4pPr marL="887273" indent="0">
              <a:buNone/>
              <a:defRPr/>
            </a:lvl4pPr>
            <a:lvl5pPr marL="1127294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38593410"/>
      </p:ext>
    </p:extLst>
  </p:cSld>
  <p:clrMapOvr>
    <a:masterClrMapping/>
  </p:clrMapOvr>
  <p:transition>
    <p:fade/>
  </p:transition>
  <p:hf hdr="0" ft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" y="1591"/>
            <a:ext cx="12430199" cy="69919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68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5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68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1" y="6678222"/>
            <a:ext cx="822951" cy="17541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06862" y="3032255"/>
            <a:ext cx="4420128" cy="8004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r" defTabSz="116493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-125" normalizeH="0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7958" y="4610729"/>
            <a:ext cx="2229032" cy="72982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r" defTabSz="116493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May 4 – 8, 2015</a:t>
            </a:r>
            <a:br>
              <a:rPr kumimoji="0" lang="en-US" sz="225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225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10" y="4088044"/>
            <a:ext cx="2494315" cy="3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9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" y="1094"/>
            <a:ext cx="12430199" cy="69919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5" spc="-10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55785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6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68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1" y="6678222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3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2" y="1212854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07" indent="0">
              <a:buNone/>
              <a:defRPr/>
            </a:lvl3pPr>
            <a:lvl4pPr marL="456812" indent="0">
              <a:buNone/>
              <a:defRPr/>
            </a:lvl4pPr>
            <a:lvl5pPr marL="68521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647668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2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8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2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2" y="1212854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accent1"/>
                    </a:gs>
                    <a:gs pos="40000">
                      <a:schemeClr val="accent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defRPr>
            </a:lvl2pPr>
            <a:lvl3pPr marL="228407" indent="0">
              <a:buNone/>
              <a:defRPr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defRPr>
            </a:lvl3pPr>
            <a:lvl4pPr marL="456812" indent="0">
              <a:buNone/>
              <a:defRPr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defRPr>
            </a:lvl4pPr>
            <a:lvl5pPr marL="685218" indent="0">
              <a:buNone/>
              <a:defRPr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071284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2" y="1212854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07" indent="0">
              <a:buNone/>
              <a:defRPr/>
            </a:lvl3pPr>
            <a:lvl4pPr marL="456812" indent="0">
              <a:buNone/>
              <a:defRPr/>
            </a:lvl4pPr>
            <a:lvl5pPr marL="68521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798979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1"/>
            <a:ext cx="11887200" cy="209288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96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1763568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1"/>
            <a:ext cx="11887200" cy="2092881"/>
          </a:xfrm>
        </p:spPr>
        <p:txBody>
          <a:bodyPr>
            <a:spAutoFit/>
          </a:bodyPr>
          <a:lstStyle>
            <a:lvl1pPr>
              <a:defRPr sz="399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3007130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4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6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577" indent="0">
              <a:buNone/>
              <a:tabLst/>
              <a:defRPr sz="2000"/>
            </a:lvl3pPr>
            <a:lvl4pPr marL="459985" indent="0">
              <a:buNone/>
              <a:defRPr/>
            </a:lvl4pPr>
            <a:lvl5pPr marL="685218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6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577" indent="0">
              <a:buNone/>
              <a:tabLst/>
              <a:defRPr sz="2000"/>
            </a:lvl3pPr>
            <a:lvl4pPr marL="459985" indent="0">
              <a:buNone/>
              <a:defRPr/>
            </a:lvl4pPr>
            <a:lvl5pPr marL="685218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9210001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4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6"/>
            </a:lvl1pPr>
            <a:lvl2pPr marL="0" indent="0">
              <a:buNone/>
              <a:defRPr sz="2000"/>
            </a:lvl2pPr>
            <a:lvl3pPr marL="231577" indent="0">
              <a:buNone/>
              <a:tabLst/>
              <a:defRPr sz="2000"/>
            </a:lvl3pPr>
            <a:lvl4pPr marL="459985" indent="0">
              <a:buNone/>
              <a:defRPr/>
            </a:lvl4pPr>
            <a:lvl5pPr marL="685218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6"/>
            </a:lvl1pPr>
            <a:lvl2pPr marL="0" indent="0">
              <a:buNone/>
              <a:defRPr sz="2000"/>
            </a:lvl2pPr>
            <a:lvl3pPr marL="231577" indent="0">
              <a:buNone/>
              <a:tabLst/>
              <a:defRPr sz="2000"/>
            </a:lvl3pPr>
            <a:lvl4pPr marL="459985" indent="0">
              <a:buNone/>
              <a:defRPr/>
            </a:lvl4pPr>
            <a:lvl5pPr marL="685218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778171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4" y="1212849"/>
            <a:ext cx="5486399" cy="2425279"/>
          </a:xfrm>
        </p:spPr>
        <p:txBody>
          <a:bodyPr wrap="square">
            <a:spAutoFit/>
          </a:bodyPr>
          <a:lstStyle>
            <a:lvl1pPr marL="287095" indent="-287095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96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0715" indent="-232996">
              <a:buFont typeface="Wingdings" panose="05000000000000000000" pitchFamily="2" charset="2"/>
              <a:buChar char="§"/>
              <a:defRPr sz="2400"/>
            </a:lvl2pPr>
            <a:lvl3pPr marL="698992" indent="-168276">
              <a:buFont typeface="Wingdings" panose="05000000000000000000" pitchFamily="2" charset="2"/>
              <a:buChar char="§"/>
              <a:tabLst/>
              <a:defRPr sz="2000"/>
            </a:lvl3pPr>
            <a:lvl4pPr marL="880211" indent="-181220">
              <a:buFont typeface="Wingdings" panose="05000000000000000000" pitchFamily="2" charset="2"/>
              <a:buChar char="§"/>
              <a:defRPr/>
            </a:lvl4pPr>
            <a:lvl5pPr marL="1048489" indent="-16827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095" indent="-287095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96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0715" indent="-232996">
              <a:buFont typeface="Wingdings" panose="05000000000000000000" pitchFamily="2" charset="2"/>
              <a:buChar char="§"/>
              <a:defRPr sz="2400"/>
            </a:lvl2pPr>
            <a:lvl3pPr marL="698992" indent="-168276">
              <a:buFont typeface="Wingdings" panose="05000000000000000000" pitchFamily="2" charset="2"/>
              <a:buChar char="§"/>
              <a:tabLst/>
              <a:defRPr sz="2000"/>
            </a:lvl3pPr>
            <a:lvl4pPr marL="880211" indent="-181220">
              <a:buFont typeface="Wingdings" panose="05000000000000000000" pitchFamily="2" charset="2"/>
              <a:buChar char="§"/>
              <a:defRPr/>
            </a:lvl4pPr>
            <a:lvl5pPr marL="1048489" indent="-16827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081680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4" y="1212849"/>
            <a:ext cx="5486399" cy="2425279"/>
          </a:xfrm>
        </p:spPr>
        <p:txBody>
          <a:bodyPr wrap="square">
            <a:spAutoFit/>
          </a:bodyPr>
          <a:lstStyle>
            <a:lvl1pPr marL="287095" indent="-28709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96"/>
            </a:lvl1pPr>
            <a:lvl2pPr marL="530715" indent="-232996">
              <a:buFont typeface="Wingdings" panose="05000000000000000000" pitchFamily="2" charset="2"/>
              <a:buChar char="§"/>
              <a:defRPr sz="2400"/>
            </a:lvl2pPr>
            <a:lvl3pPr marL="698992" indent="-168276">
              <a:buFont typeface="Wingdings" panose="05000000000000000000" pitchFamily="2" charset="2"/>
              <a:buChar char="§"/>
              <a:tabLst/>
              <a:defRPr sz="2000"/>
            </a:lvl3pPr>
            <a:lvl4pPr marL="880211" indent="-181220">
              <a:buFont typeface="Wingdings" panose="05000000000000000000" pitchFamily="2" charset="2"/>
              <a:buChar char="§"/>
              <a:defRPr/>
            </a:lvl4pPr>
            <a:lvl5pPr marL="1048489" indent="-16827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095" indent="-28709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96"/>
            </a:lvl1pPr>
            <a:lvl2pPr marL="530715" indent="-232996">
              <a:buFont typeface="Wingdings" panose="05000000000000000000" pitchFamily="2" charset="2"/>
              <a:buChar char="§"/>
              <a:defRPr sz="2400"/>
            </a:lvl2pPr>
            <a:lvl3pPr marL="698992" indent="-168276">
              <a:buFont typeface="Wingdings" panose="05000000000000000000" pitchFamily="2" charset="2"/>
              <a:buChar char="§"/>
              <a:tabLst/>
              <a:defRPr sz="2000"/>
            </a:lvl3pPr>
            <a:lvl4pPr marL="880211" indent="-181220">
              <a:buFont typeface="Wingdings" panose="05000000000000000000" pitchFamily="2" charset="2"/>
              <a:buChar char="§"/>
              <a:defRPr/>
            </a:lvl4pPr>
            <a:lvl5pPr marL="1048489" indent="-16827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14369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292818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65117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1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" y="1094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36780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1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3" y="4881266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68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1" y="6678222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0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" y="1094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1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68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1" y="6678222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" y="1094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2125666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1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631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2125666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1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2290616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2125666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1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9880594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2125666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1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3560462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2125666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1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6781596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4" y="1241426"/>
            <a:ext cx="5486399" cy="2012859"/>
          </a:xfrm>
        </p:spPr>
        <p:txBody>
          <a:bodyPr>
            <a:spAutoFit/>
          </a:bodyPr>
          <a:lstStyle>
            <a:lvl1pPr>
              <a:defRPr sz="659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2856668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28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96938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81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192333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21764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062829"/>
      </p:ext>
    </p:extLst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12" tIns="46612" rIns="46612" bIns="466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68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62"/>
            <a:ext cx="11887199" cy="1995931"/>
          </a:xfrm>
        </p:spPr>
        <p:txBody>
          <a:bodyPr/>
          <a:lstStyle>
            <a:lvl1pPr marL="0" indent="0">
              <a:buNone/>
              <a:defRPr sz="329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2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11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38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10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62261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" y="4"/>
            <a:ext cx="12435840" cy="69951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868863"/>
            <a:ext cx="12436475" cy="212566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10" rIns="0" bIns="4661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168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589827" y="6294480"/>
            <a:ext cx="45719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776" tIns="146220" rIns="182776" bIns="1462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14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4" y="5580863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19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268" indent="-290268">
              <a:buClr>
                <a:schemeClr val="tx1"/>
              </a:buClr>
              <a:buSzPct val="90000"/>
              <a:buFont typeface="Arial" pitchFamily="34" charset="0"/>
              <a:buChar char="•"/>
              <a:defRPr sz="359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017" indent="-280750">
              <a:buClr>
                <a:schemeClr val="tx1"/>
              </a:buClr>
              <a:buSzPct val="90000"/>
              <a:buFont typeface="Arial" pitchFamily="34" charset="0"/>
              <a:buChar char="•"/>
              <a:defRPr sz="319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282" indent="-290268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9690" indent="-22840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095" indent="-22840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6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4465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289" indent="-290289">
              <a:buClr>
                <a:schemeClr val="tx1"/>
              </a:buClr>
              <a:buSzPct val="90000"/>
              <a:buFont typeface="Arial" pitchFamily="34" charset="0"/>
              <a:buChar char="•"/>
              <a:defRPr sz="359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062" indent="-280773">
              <a:buClr>
                <a:schemeClr val="tx1"/>
              </a:buClr>
              <a:buSzPct val="90000"/>
              <a:buFont typeface="Arial" pitchFamily="34" charset="0"/>
              <a:buChar char="•"/>
              <a:defRPr sz="319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351" indent="-290289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9775" indent="-228425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198" indent="-228425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31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(no 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4592" y="1212849"/>
            <a:ext cx="11965766" cy="2025170"/>
          </a:xfrm>
        </p:spPr>
        <p:txBody>
          <a:bodyPr wrap="square">
            <a:spAutoFit/>
          </a:bodyPr>
          <a:lstStyle>
            <a:lvl1pPr>
              <a:buClr>
                <a:schemeClr val="bg1"/>
              </a:buCl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1614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7" y="1212849"/>
            <a:ext cx="11889565" cy="2025170"/>
          </a:xfrm>
        </p:spPr>
        <p:txBody>
          <a:bodyPr wrap="square">
            <a:spAutoFit/>
          </a:bodyPr>
          <a:lstStyle>
            <a:lvl1pPr marL="341313" indent="-341313">
              <a:buClr>
                <a:schemeClr val="tx2"/>
              </a:buCl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73088" indent="-230188">
              <a:buClr>
                <a:srgbClr val="525252"/>
              </a:buClr>
              <a:defRPr>
                <a:solidFill>
                  <a:srgbClr val="525252"/>
                </a:solidFill>
              </a:defRPr>
            </a:lvl2pPr>
            <a:lvl3pPr marL="736600" indent="-165100">
              <a:buClr>
                <a:srgbClr val="525252"/>
              </a:buClr>
              <a:defRPr>
                <a:solidFill>
                  <a:srgbClr val="525252"/>
                </a:solidFill>
              </a:defRPr>
            </a:lvl3pPr>
            <a:lvl4pPr marL="968375" indent="-168275">
              <a:buClr>
                <a:srgbClr val="525252"/>
              </a:buClr>
              <a:defRPr>
                <a:solidFill>
                  <a:srgbClr val="525252"/>
                </a:solidFill>
              </a:defRPr>
            </a:lvl4pPr>
            <a:lvl5pPr marL="1201738" indent="-173038">
              <a:buClr>
                <a:srgbClr val="525252"/>
              </a:buCl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56674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63" y="1592262"/>
            <a:ext cx="13792200" cy="618781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10058400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10058400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80987" y="330234"/>
            <a:ext cx="1698173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75837" y="6164262"/>
            <a:ext cx="2255838" cy="7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2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092881"/>
          </a:xfrm>
        </p:spPr>
        <p:txBody>
          <a:bodyPr>
            <a:spAutoFit/>
          </a:bodyPr>
          <a:lstStyle>
            <a:lvl1pPr>
              <a:defRPr sz="3998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19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63" y="1592262"/>
            <a:ext cx="13792200" cy="6187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Demo/Video/Section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5837" y="6164262"/>
            <a:ext cx="2255838" cy="7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3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7" y="1212849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49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40578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7" y="1240145"/>
            <a:ext cx="5562601" cy="51706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2400" b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40145"/>
            <a:ext cx="5486399" cy="51706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2400" b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98437" y="1771958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75439" y="1771958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58244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81475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97486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965868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84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451105"/>
            <a:ext cx="12436475" cy="543421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R="0" lvl="0" indent="0" defTabSz="95112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71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490356" y="6077722"/>
            <a:ext cx="2007519" cy="110355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5112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1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525833" y="6339910"/>
            <a:ext cx="1861214" cy="789126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740442" y="3859666"/>
            <a:ext cx="186070" cy="56669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800305" y="6820877"/>
            <a:ext cx="3896736" cy="166767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90781" y="5824226"/>
            <a:ext cx="8001150" cy="772911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449450" y="6428114"/>
            <a:ext cx="723540" cy="271351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482956"/>
            <a:ext cx="12436475" cy="97641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768145" y="6741743"/>
            <a:ext cx="332072" cy="271390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477245" y="6731767"/>
            <a:ext cx="123999" cy="12398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520500" y="6591208"/>
            <a:ext cx="38209" cy="126864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21962" y="6994525"/>
            <a:ext cx="12784400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9744" y="6195152"/>
            <a:ext cx="399744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471310"/>
            <a:ext cx="12436475" cy="52321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4950" y="6620265"/>
            <a:ext cx="955390" cy="2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5215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3"/>
            <a:ext cx="6402388" cy="89284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066980"/>
            <a:ext cx="6402388" cy="171042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201815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137335"/>
            <a:ext cx="6402388" cy="73152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7200" cy="2092881"/>
          </a:xfrm>
        </p:spPr>
        <p:txBody>
          <a:bodyPr>
            <a:spAutoFit/>
          </a:bodyPr>
          <a:lstStyle>
            <a:lvl1pPr>
              <a:defRPr sz="3998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33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199" y="0"/>
            <a:ext cx="12435840" cy="532606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3664099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893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114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67889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8324299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21229"/>
      </p:ext>
    </p:extLst>
  </p:cSld>
  <p:clrMapOvr>
    <a:masterClrMapping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68153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80535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7202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63" y="1592262"/>
            <a:ext cx="13792200" cy="618781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10058400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10058400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280987" y="330234"/>
            <a:ext cx="1698173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75837" y="6164262"/>
            <a:ext cx="2255838" cy="7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solidFill>
                  <a:schemeClr val="accent4"/>
                </a:soli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solidFill>
                  <a:schemeClr val="accent4"/>
                </a:soli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67632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6457995"/>
            <a:ext cx="12435840" cy="536530"/>
            <a:chOff x="0" y="6457995"/>
            <a:chExt cx="12435840" cy="536530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81" t="57166" b="11268"/>
            <a:stretch/>
          </p:blipFill>
          <p:spPr>
            <a:xfrm>
              <a:off x="0" y="6457995"/>
              <a:ext cx="12435840" cy="5365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278514" y="6623074"/>
              <a:ext cx="936609" cy="206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3053258"/>
      </p:ext>
    </p:extLst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67850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1844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2665006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5967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727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962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11517"/>
      </p:ext>
    </p:extLst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38188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1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345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37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33370"/>
      </p:ext>
    </p:extLst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3211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485775"/>
            <a:ext cx="1449944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3590"/>
      </p:ext>
    </p:extLst>
  </p:cSld>
  <p:clrMapOvr>
    <a:masterClrMapping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3211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485775"/>
            <a:ext cx="1449940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19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9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093426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436475" cy="143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372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-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61039" y="0"/>
            <a:ext cx="6675437" cy="74218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9" y="2963861"/>
            <a:ext cx="5486399" cy="1066800"/>
          </a:xfrm>
        </p:spPr>
        <p:txBody>
          <a:bodyPr lIns="182880" anchor="ctr">
            <a:noAutofit/>
          </a:bodyPr>
          <a:lstStyle>
            <a:lvl1pPr marL="0" indent="0">
              <a:buNone/>
              <a:defRPr sz="5399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9637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E-6 0 L 0.0730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6 0 L 0.07735 0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0.00996 0 L 0.07735 0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370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1985506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198">
                <a:solidFill>
                  <a:schemeClr val="accent4"/>
                </a:soli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1985506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198">
                <a:solidFill>
                  <a:schemeClr val="accent4"/>
                </a:soli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9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3040064"/>
            <a:ext cx="4572195" cy="914399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399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860973" y="0"/>
            <a:ext cx="7575504" cy="6994525"/>
          </a:xfrm>
          <a:solidFill>
            <a:schemeClr val="accent1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739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1"/>
            <a:ext cx="5486399" cy="1985506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1"/>
            <a:ext cx="5486399" cy="1985506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71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3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77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5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4572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09572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5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219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3065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211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63" y="1592262"/>
            <a:ext cx="13792200" cy="6187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Demo/Video/Section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5837" y="6164262"/>
            <a:ext cx="2255838" cy="7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6"/>
            <a:ext cx="5486399" cy="2012859"/>
          </a:xfrm>
        </p:spPr>
        <p:txBody>
          <a:bodyPr>
            <a:spAutoFit/>
          </a:bodyPr>
          <a:lstStyle>
            <a:lvl1pPr>
              <a:defRPr sz="65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60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66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83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9"/>
            <a:ext cx="11887199" cy="1995931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5805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8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28" tIns="146262" rIns="182828" bIns="146262" numCol="1" anchor="t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2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9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169" indent="0">
              <a:buNone/>
              <a:defRPr/>
            </a:lvl2pPr>
            <a:lvl3pPr marL="599956" indent="0">
              <a:buNone/>
              <a:defRPr/>
            </a:lvl3pPr>
            <a:lvl4pPr marL="887125" indent="0">
              <a:buNone/>
              <a:defRPr/>
            </a:lvl4pPr>
            <a:lvl5pPr marL="112710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8"/>
            <a:ext cx="12128721" cy="209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109332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33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1109332"/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1466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32239"/>
            <a:r>
              <a:rPr lang="en-US">
                <a:solidFill>
                  <a:srgbClr val="505050"/>
                </a:solidFill>
              </a:rPr>
              <a:t>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32239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32239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638" y="369116"/>
            <a:ext cx="10972800" cy="1024684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97"/>
              </a:spcBef>
              <a:spcAft>
                <a:spcPts val="2400"/>
              </a:spcAft>
              <a:buFontTx/>
              <a:buNone/>
              <a:defRPr lang="en-US" sz="5197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32205" rtl="0" eaLnBrk="1" fontAlgn="auto" latinLnBrk="0" hangingPunct="1">
              <a:lnSpc>
                <a:spcPct val="90000"/>
              </a:lnSpc>
              <a:spcBef>
                <a:spcPts val="1197"/>
              </a:spcBef>
              <a:spcAft>
                <a:spcPts val="2400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1" y="1139828"/>
            <a:ext cx="11033125" cy="603741"/>
          </a:xfrm>
          <a:prstGeom prst="rect">
            <a:avLst/>
          </a:prstGeom>
        </p:spPr>
        <p:txBody>
          <a:bodyPr lIns="192024" anchor="t"/>
          <a:lstStyle>
            <a:lvl1pPr marL="0" indent="0">
              <a:buNone/>
              <a:defRPr lang="en-US" sz="3000" kern="120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7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641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927"/>
            <a:ext cx="12436476" cy="700245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invGray">
          <a:xfrm>
            <a:off x="1" y="-1"/>
            <a:ext cx="5761037" cy="699516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74638" y="5341538"/>
            <a:ext cx="11887264" cy="685972"/>
          </a:xfrm>
          <a:prstGeom prst="rect">
            <a:avLst/>
          </a:prstGeom>
        </p:spPr>
        <p:txBody>
          <a:bodyPr vert="horz" wrap="square" lIns="182854" tIns="109712" rIns="146283" bIns="109712" rtlCol="0" anchor="b" anchorCtr="0">
            <a:noAutofit/>
          </a:bodyPr>
          <a:lstStyle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/>
            <a:r>
              <a:rPr lang="en-US" sz="2400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April 4–6, 2016</a:t>
            </a:r>
            <a:br>
              <a:rPr lang="en-US" sz="2400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2400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New Orleans, Louisiana</a:t>
            </a: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78816" y="1975159"/>
            <a:ext cx="4034254" cy="2129810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274638" y="6158540"/>
            <a:ext cx="1299731" cy="995429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#Env16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117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880397" y="274706"/>
            <a:ext cx="1299731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4850" y="2125664"/>
            <a:ext cx="9824796" cy="3085503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Welcome</a:t>
            </a:r>
            <a:r>
              <a:rPr lang="en-US" sz="9598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to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11817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7" y="1212849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49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880397" y="274706"/>
            <a:ext cx="1299731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4850" y="2125662"/>
            <a:ext cx="9824796" cy="165122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225328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 flip="none" rotWithShape="1">
            <a:gsLst>
              <a:gs pos="31000">
                <a:srgbClr val="000000">
                  <a:alpha val="0"/>
                </a:srgbClr>
              </a:gs>
              <a:gs pos="75000">
                <a:srgbClr val="000000">
                  <a:alpha val="5000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336906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47" t="202" r="262" b="15948"/>
          <a:stretch/>
        </p:blipFill>
        <p:spPr>
          <a:xfrm>
            <a:off x="0" y="1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880397" y="274706"/>
            <a:ext cx="1299731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024441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70392" t="14359" b="39785"/>
          <a:stretch/>
        </p:blipFill>
        <p:spPr>
          <a:xfrm>
            <a:off x="0" y="2"/>
            <a:ext cx="12436475" cy="699452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1"/>
            <a:ext cx="12436475" cy="6994526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9599" y="1235325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207747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4527"/>
          <a:stretch/>
        </p:blipFill>
        <p:spPr>
          <a:xfrm>
            <a:off x="0" y="0"/>
            <a:ext cx="12436475" cy="699452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1"/>
            <a:ext cx="12436475" cy="6994526"/>
          </a:xfrm>
          <a:prstGeom prst="rect">
            <a:avLst/>
          </a:prstGeom>
          <a:gradFill flip="none" rotWithShape="1">
            <a:gsLst>
              <a:gs pos="33000">
                <a:schemeClr val="accent1">
                  <a:alpha val="14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9608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78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70392" t="14359" b="39785"/>
          <a:stretch/>
        </p:blipFill>
        <p:spPr>
          <a:xfrm>
            <a:off x="0" y="2"/>
            <a:ext cx="12436475" cy="699452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1"/>
            <a:ext cx="12436475" cy="6994526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9599" y="3102226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0560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288" b="12519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65408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16343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173" t="-3" r="14698" b="15722"/>
          <a:stretch/>
        </p:blipFill>
        <p:spPr>
          <a:xfrm>
            <a:off x="9720775" y="0"/>
            <a:ext cx="886264" cy="699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47" t="-3" r="-6" b="15722"/>
          <a:stretch/>
        </p:blipFill>
        <p:spPr>
          <a:xfrm>
            <a:off x="11197883" y="0"/>
            <a:ext cx="1238592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295" t="-3" r="28500" b="15722"/>
          <a:stretch/>
        </p:blipFill>
        <p:spPr>
          <a:xfrm>
            <a:off x="8243668" y="0"/>
            <a:ext cx="647113" cy="69945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algn="l" defTabSz="932563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998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85193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b="24990"/>
          <a:stretch/>
        </p:blipFill>
        <p:spPr>
          <a:xfrm>
            <a:off x="0" y="1"/>
            <a:ext cx="12436475" cy="699452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105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7" y="1240145"/>
            <a:ext cx="5562601" cy="51706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2400" b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40145"/>
            <a:ext cx="5486399" cy="51706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2400" b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98437" y="1771958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75439" y="1771958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9488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750" b="7750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-1"/>
            <a:ext cx="12436475" cy="6994526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9599" y="382650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72781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20318" r="7132" b="27451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9599" y="2125663"/>
            <a:ext cx="9905114" cy="1425215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99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68577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0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731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312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chemeClr val="accent4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chemeClr val="accent4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86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6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199">
                <a:solidFill>
                  <a:schemeClr val="accent4"/>
                </a:soli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199">
                <a:solidFill>
                  <a:schemeClr val="accent4"/>
                </a:soli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9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1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05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18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4572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85077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8331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180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84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2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387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939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83198" y="6740609"/>
            <a:ext cx="240823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Microsoft Confidential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332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7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809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24" indent="0">
              <a:buNone/>
              <a:defRPr/>
            </a:lvl2pPr>
            <a:lvl3pPr marL="600071" indent="0">
              <a:buNone/>
              <a:defRPr/>
            </a:lvl3pPr>
            <a:lvl4pPr marL="887296" indent="0">
              <a:buNone/>
              <a:defRPr/>
            </a:lvl4pPr>
            <a:lvl5pPr marL="1127323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7"/>
            <a:ext cx="12128721" cy="209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109545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545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1109545"/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065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32418"/>
            <a:r>
              <a:rPr lang="en-US">
                <a:solidFill>
                  <a:srgbClr val="505050"/>
                </a:solidFill>
              </a:rPr>
              <a:t>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32418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3241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638" y="369116"/>
            <a:ext cx="10972800" cy="1024684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98"/>
              </a:spcBef>
              <a:spcAft>
                <a:spcPts val="2400"/>
              </a:spcAft>
              <a:buFontTx/>
              <a:buNone/>
              <a:defRPr lang="en-US" sz="519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32384" rtl="0" eaLnBrk="1" fontAlgn="auto" latinLnBrk="0" hangingPunct="1">
              <a:lnSpc>
                <a:spcPct val="90000"/>
              </a:lnSpc>
              <a:spcBef>
                <a:spcPts val="1198"/>
              </a:spcBef>
              <a:spcAft>
                <a:spcPts val="2400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0" y="1139827"/>
            <a:ext cx="11033125" cy="603741"/>
          </a:xfrm>
          <a:prstGeom prst="rect">
            <a:avLst/>
          </a:prstGeom>
        </p:spPr>
        <p:txBody>
          <a:bodyPr lIns="192024" anchor="t"/>
          <a:lstStyle>
            <a:lvl1pPr marL="0" indent="0">
              <a:buNone/>
              <a:defRPr lang="en-US" sz="3000" kern="120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7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7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0" y="479427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9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396122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18950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0328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1927761"/>
          </a:xfrm>
        </p:spPr>
        <p:txBody>
          <a:bodyPr/>
          <a:lstStyle>
            <a:lvl1pPr marL="0" indent="0">
              <a:buNone/>
              <a:defRPr sz="3672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36">
                <a:solidFill>
                  <a:schemeClr val="bg1"/>
                </a:solidFill>
              </a:defRPr>
            </a:lvl2pPr>
            <a:lvl3pPr marL="228513" indent="0">
              <a:buNone/>
              <a:defRPr sz="1836">
                <a:solidFill>
                  <a:schemeClr val="bg1"/>
                </a:solidFill>
              </a:defRPr>
            </a:lvl3pPr>
            <a:lvl4pPr marL="457024" indent="0">
              <a:buNone/>
              <a:defRPr sz="1632">
                <a:solidFill>
                  <a:schemeClr val="bg1"/>
                </a:solidFill>
              </a:defRPr>
            </a:lvl4pPr>
            <a:lvl5pPr marL="685537" indent="0">
              <a:buNone/>
              <a:defRPr sz="163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1400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670529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1891608"/>
          </a:xfrm>
        </p:spPr>
        <p:txBody>
          <a:bodyPr>
            <a:spAutoFit/>
          </a:bodyPr>
          <a:lstStyle>
            <a:lvl1pPr>
              <a:defRPr sz="359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875143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35864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6287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3024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4784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640" y="983957"/>
            <a:ext cx="11889564" cy="696866"/>
          </a:xfrm>
        </p:spPr>
        <p:txBody>
          <a:bodyPr/>
          <a:lstStyle>
            <a:lvl1pPr marL="0" indent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72" b="0" i="1" u="none" strike="noStrike" kern="1200" cap="none" spc="-102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466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640" y="1657504"/>
            <a:ext cx="11889564" cy="696866"/>
          </a:xfrm>
        </p:spPr>
        <p:txBody>
          <a:bodyPr/>
          <a:lstStyle>
            <a:lvl1pPr marL="0" indent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72" b="0" i="1" u="none" strike="noStrike" kern="1200" cap="none" spc="-102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65364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5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449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5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6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065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396970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121786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125664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51664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9.xml"/><Relationship Id="rId18" Type="http://schemas.openxmlformats.org/officeDocument/2006/relationships/slideLayout" Target="../slideLayouts/slideLayout264.xml"/><Relationship Id="rId26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49.xml"/><Relationship Id="rId21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17" Type="http://schemas.openxmlformats.org/officeDocument/2006/relationships/slideLayout" Target="../slideLayouts/slideLayout263.xml"/><Relationship Id="rId25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62.xml"/><Relationship Id="rId20" Type="http://schemas.openxmlformats.org/officeDocument/2006/relationships/slideLayout" Target="../slideLayouts/slideLayout266.xml"/><Relationship Id="rId29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24" Type="http://schemas.openxmlformats.org/officeDocument/2006/relationships/slideLayout" Target="../slideLayouts/slideLayout270.xml"/><Relationship Id="rId32" Type="http://schemas.openxmlformats.org/officeDocument/2006/relationships/image" Target="../media/image40.png"/><Relationship Id="rId5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61.xml"/><Relationship Id="rId23" Type="http://schemas.openxmlformats.org/officeDocument/2006/relationships/slideLayout" Target="../slideLayouts/slideLayout269.xml"/><Relationship Id="rId28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56.xml"/><Relationship Id="rId19" Type="http://schemas.openxmlformats.org/officeDocument/2006/relationships/slideLayout" Target="../slideLayouts/slideLayout265.xml"/><Relationship Id="rId31" Type="http://schemas.openxmlformats.org/officeDocument/2006/relationships/theme" Target="../theme/theme10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60.xml"/><Relationship Id="rId22" Type="http://schemas.openxmlformats.org/officeDocument/2006/relationships/slideLayout" Target="../slideLayouts/slideLayout268.xml"/><Relationship Id="rId27" Type="http://schemas.openxmlformats.org/officeDocument/2006/relationships/slideLayout" Target="../slideLayouts/slideLayout273.xml"/><Relationship Id="rId30" Type="http://schemas.openxmlformats.org/officeDocument/2006/relationships/slideLayout" Target="../slideLayouts/slideLayout27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308.xml"/><Relationship Id="rId34" Type="http://schemas.openxmlformats.org/officeDocument/2006/relationships/theme" Target="../theme/theme12.xml"/><Relationship Id="rId7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0" Type="http://schemas.openxmlformats.org/officeDocument/2006/relationships/slideLayout" Target="../slideLayouts/slideLayout307.xml"/><Relationship Id="rId29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297.xml"/><Relationship Id="rId19" Type="http://schemas.openxmlformats.org/officeDocument/2006/relationships/slideLayout" Target="../slideLayouts/slideLayout306.xml"/><Relationship Id="rId31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13" Type="http://schemas.openxmlformats.org/officeDocument/2006/relationships/slideLayout" Target="../slideLayouts/slideLayout176.xml"/><Relationship Id="rId1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5.xml"/><Relationship Id="rId17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79.xml"/><Relationship Id="rId20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68.xml"/><Relationship Id="rId15" Type="http://schemas.openxmlformats.org/officeDocument/2006/relationships/slideLayout" Target="../slideLayouts/slideLayout178.xml"/><Relationship Id="rId23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73.xml"/><Relationship Id="rId19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Relationship Id="rId14" Type="http://schemas.openxmlformats.org/officeDocument/2006/relationships/slideLayout" Target="../slideLayouts/slideLayout177.xml"/><Relationship Id="rId22" Type="http://schemas.openxmlformats.org/officeDocument/2006/relationships/slideLayout" Target="../slideLayouts/slideLayout18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9.xml"/><Relationship Id="rId18" Type="http://schemas.openxmlformats.org/officeDocument/2006/relationships/slideLayout" Target="../slideLayouts/slideLayout204.xml"/><Relationship Id="rId26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17" Type="http://schemas.openxmlformats.org/officeDocument/2006/relationships/slideLayout" Target="../slideLayouts/slideLayout203.xml"/><Relationship Id="rId25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202.xml"/><Relationship Id="rId20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24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201.xml"/><Relationship Id="rId23" Type="http://schemas.openxmlformats.org/officeDocument/2006/relationships/slideLayout" Target="../slideLayouts/slideLayout209.xml"/><Relationship Id="rId28" Type="http://schemas.openxmlformats.org/officeDocument/2006/relationships/theme" Target="../theme/theme8.xml"/><Relationship Id="rId10" Type="http://schemas.openxmlformats.org/officeDocument/2006/relationships/slideLayout" Target="../slideLayouts/slideLayout196.xml"/><Relationship Id="rId19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200.xml"/><Relationship Id="rId22" Type="http://schemas.openxmlformats.org/officeDocument/2006/relationships/slideLayout" Target="../slideLayouts/slideLayout208.xml"/><Relationship Id="rId27" Type="http://schemas.openxmlformats.org/officeDocument/2006/relationships/slideLayout" Target="../slideLayouts/slideLayout21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31.xml"/><Relationship Id="rId26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234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30.xml"/><Relationship Id="rId25" Type="http://schemas.openxmlformats.org/officeDocument/2006/relationships/slideLayout" Target="../slideLayouts/slideLayout238.xml"/><Relationship Id="rId3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29.xml"/><Relationship Id="rId20" Type="http://schemas.openxmlformats.org/officeDocument/2006/relationships/slideLayout" Target="../slideLayouts/slideLayout233.xml"/><Relationship Id="rId29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24" Type="http://schemas.openxmlformats.org/officeDocument/2006/relationships/slideLayout" Target="../slideLayouts/slideLayout237.xml"/><Relationship Id="rId32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8.xml"/><Relationship Id="rId23" Type="http://schemas.openxmlformats.org/officeDocument/2006/relationships/slideLayout" Target="../slideLayouts/slideLayout236.xml"/><Relationship Id="rId28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232.xml"/><Relationship Id="rId31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7.xml"/><Relationship Id="rId22" Type="http://schemas.openxmlformats.org/officeDocument/2006/relationships/slideLayout" Target="../slideLayouts/slideLayout235.xml"/><Relationship Id="rId27" Type="http://schemas.openxmlformats.org/officeDocument/2006/relationships/slideLayout" Target="../slideLayouts/slideLayout240.xml"/><Relationship Id="rId30" Type="http://schemas.openxmlformats.org/officeDocument/2006/relationships/slideLayout" Target="../slideLayouts/slideLayout2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2137" y="1212851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267" r:id="rId2"/>
    <p:sldLayoutId id="2147484170" r:id="rId3"/>
    <p:sldLayoutId id="2147484105" r:id="rId4"/>
    <p:sldLayoutId id="2147484106" r:id="rId5"/>
    <p:sldLayoutId id="2147484266" r:id="rId6"/>
    <p:sldLayoutId id="2147484092" r:id="rId7"/>
    <p:sldLayoutId id="2147484093" r:id="rId8"/>
    <p:sldLayoutId id="2147484268" r:id="rId9"/>
    <p:sldLayoutId id="2147484265" r:id="rId1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15888" marR="0" indent="-115888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3600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347663" marR="0" indent="-4763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66738" marR="0" indent="4763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1588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0288" marR="0" indent="-1588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52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7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61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6" r:id="rId1"/>
    <p:sldLayoutId id="2147484527" r:id="rId2"/>
    <p:sldLayoutId id="2147484528" r:id="rId3"/>
    <p:sldLayoutId id="2147484529" r:id="rId4"/>
    <p:sldLayoutId id="2147484530" r:id="rId5"/>
    <p:sldLayoutId id="2147484531" r:id="rId6"/>
    <p:sldLayoutId id="2147484532" r:id="rId7"/>
    <p:sldLayoutId id="2147484533" r:id="rId8"/>
    <p:sldLayoutId id="2147484534" r:id="rId9"/>
    <p:sldLayoutId id="2147484535" r:id="rId10"/>
    <p:sldLayoutId id="2147484536" r:id="rId11"/>
    <p:sldLayoutId id="2147484537" r:id="rId12"/>
    <p:sldLayoutId id="2147484538" r:id="rId13"/>
    <p:sldLayoutId id="2147484539" r:id="rId14"/>
    <p:sldLayoutId id="2147484540" r:id="rId15"/>
    <p:sldLayoutId id="2147484541" r:id="rId16"/>
    <p:sldLayoutId id="2147484542" r:id="rId17"/>
    <p:sldLayoutId id="2147484543" r:id="rId18"/>
    <p:sldLayoutId id="2147484544" r:id="rId19"/>
    <p:sldLayoutId id="2147484545" r:id="rId20"/>
    <p:sldLayoutId id="2147484546" r:id="rId21"/>
    <p:sldLayoutId id="2147484547" r:id="rId22"/>
    <p:sldLayoutId id="2147484548" r:id="rId23"/>
    <p:sldLayoutId id="2147484549" r:id="rId24"/>
    <p:sldLayoutId id="2147484550" r:id="rId25"/>
    <p:sldLayoutId id="2147484551" r:id="rId26"/>
    <p:sldLayoutId id="2147484552" r:id="rId27"/>
    <p:sldLayoutId id="2147484553" r:id="rId28"/>
    <p:sldLayoutId id="2147484554" r:id="rId29"/>
    <p:sldLayoutId id="2147484555" r:id="rId30"/>
  </p:sldLayoutIdLst>
  <p:transition>
    <p:fade/>
  </p:transition>
  <p:txStyles>
    <p:titleStyle>
      <a:lvl1pPr algn="l" defTabSz="931950" rtl="0" eaLnBrk="1" latinLnBrk="0" hangingPunct="1">
        <a:lnSpc>
          <a:spcPct val="90000"/>
        </a:lnSpc>
        <a:spcBef>
          <a:spcPct val="0"/>
        </a:spcBef>
        <a:buNone/>
        <a:defRPr lang="en-US" sz="4796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609" marR="0" indent="-342609" algn="l" defTabSz="93195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705" marR="0" indent="-241096" algn="l" defTabSz="93195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420" marR="0" indent="-228407" algn="l" defTabSz="93195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7828" marR="0" indent="-228407" algn="l" defTabSz="93195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233" marR="0" indent="-228407" algn="l" defTabSz="93195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2864" indent="-232988" algn="l" defTabSz="93195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8842" indent="-232988" algn="l" defTabSz="93195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4817" indent="-232988" algn="l" defTabSz="93195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0793" indent="-232988" algn="l" defTabSz="93195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19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5976" algn="l" defTabSz="9319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1950" algn="l" defTabSz="9319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7927" algn="l" defTabSz="9319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3902" algn="l" defTabSz="9319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29880" algn="l" defTabSz="9319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5853" algn="l" defTabSz="9319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1830" algn="l" defTabSz="9319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7806" algn="l" defTabSz="9319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93">
          <p15:clr>
            <a:srgbClr val="C35EA4"/>
          </p15:clr>
        </p15:guide>
        <p15:guide id="17" pos="7541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7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2137" y="1212851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7" r:id="rId1"/>
    <p:sldLayoutId id="2147484558" r:id="rId2"/>
    <p:sldLayoutId id="2147484559" r:id="rId3"/>
    <p:sldLayoutId id="2147484560" r:id="rId4"/>
    <p:sldLayoutId id="2147484561" r:id="rId5"/>
    <p:sldLayoutId id="2147484562" r:id="rId6"/>
    <p:sldLayoutId id="2147484563" r:id="rId7"/>
    <p:sldLayoutId id="2147484564" r:id="rId8"/>
    <p:sldLayoutId id="2147484565" r:id="rId9"/>
    <p:sldLayoutId id="2147484566" r:id="rId10"/>
    <p:sldLayoutId id="2147484567" r:id="rId1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15888" marR="0" indent="-115888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3600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347663" marR="0" indent="-4763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66738" marR="0" indent="4763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1588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0288" marR="0" indent="-1588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2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1" r:id="rId1"/>
    <p:sldLayoutId id="2147484572" r:id="rId2"/>
    <p:sldLayoutId id="2147484573" r:id="rId3"/>
    <p:sldLayoutId id="2147484574" r:id="rId4"/>
    <p:sldLayoutId id="2147484575" r:id="rId5"/>
    <p:sldLayoutId id="2147484576" r:id="rId6"/>
    <p:sldLayoutId id="2147484577" r:id="rId7"/>
    <p:sldLayoutId id="2147484578" r:id="rId8"/>
    <p:sldLayoutId id="2147484579" r:id="rId9"/>
    <p:sldLayoutId id="2147484580" r:id="rId10"/>
    <p:sldLayoutId id="2147484581" r:id="rId11"/>
    <p:sldLayoutId id="2147484582" r:id="rId12"/>
    <p:sldLayoutId id="2147484583" r:id="rId13"/>
    <p:sldLayoutId id="2147484584" r:id="rId14"/>
    <p:sldLayoutId id="2147484585" r:id="rId15"/>
    <p:sldLayoutId id="2147484586" r:id="rId16"/>
    <p:sldLayoutId id="2147484587" r:id="rId17"/>
    <p:sldLayoutId id="2147484588" r:id="rId18"/>
    <p:sldLayoutId id="2147484589" r:id="rId19"/>
    <p:sldLayoutId id="2147484590" r:id="rId20"/>
    <p:sldLayoutId id="2147484591" r:id="rId21"/>
    <p:sldLayoutId id="2147484592" r:id="rId22"/>
    <p:sldLayoutId id="2147484593" r:id="rId23"/>
    <p:sldLayoutId id="2147484594" r:id="rId24"/>
    <p:sldLayoutId id="2147484595" r:id="rId25"/>
    <p:sldLayoutId id="2147484596" r:id="rId26"/>
    <p:sldLayoutId id="2147484597" r:id="rId27"/>
    <p:sldLayoutId id="2147484598" r:id="rId28"/>
    <p:sldLayoutId id="2147484599" r:id="rId29"/>
    <p:sldLayoutId id="2147484600" r:id="rId30"/>
    <p:sldLayoutId id="2147484602" r:id="rId31"/>
    <p:sldLayoutId id="2147484603" r:id="rId32"/>
    <p:sldLayoutId id="2147484604" r:id="rId3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5" y="-8394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0864" y="1044098"/>
              <a:ext cx="2705442" cy="629236"/>
              <a:chOff x="1584344" y="4543426"/>
              <a:chExt cx="2705442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14644">
                          <a:schemeClr val="tx1"/>
                        </a:gs>
                        <a:gs pos="42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10042">
                        <a:schemeClr val="tx1"/>
                      </a:gs>
                      <a:gs pos="39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rgbClr val="3076B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</a:t>
                </a:r>
                <a:r>
                  <a:rPr lang="en-US" sz="50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G:140 B:0</a:t>
                </a:r>
                <a:endParaRPr lang="en-US" sz="500" dirty="0">
                  <a:gradFill>
                    <a:gsLst>
                      <a:gs pos="1674">
                        <a:srgbClr val="000000"/>
                      </a:gs>
                      <a:gs pos="46862">
                        <a:schemeClr val="tx1">
                          <a:lumMod val="50000"/>
                        </a:schemeClr>
                      </a:gs>
                      <a:gs pos="7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004B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11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Green</a:t>
                </a:r>
              </a:p>
              <a:p>
                <a:pPr algn="l" defTabSz="93211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G:75 B:28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9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98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  <p:sldLayoutId id="2147484290" r:id="rId21"/>
    <p:sldLayoutId id="2147484291" r:id="rId22"/>
    <p:sldLayoutId id="2147484292" r:id="rId23"/>
    <p:sldLayoutId id="2147484293" r:id="rId24"/>
    <p:sldLayoutId id="2147484294" r:id="rId25"/>
    <p:sldLayoutId id="2147484295" r:id="rId26"/>
    <p:sldLayoutId id="2147484296" r:id="rId27"/>
    <p:sldLayoutId id="2147484297" r:id="rId28"/>
    <p:sldLayoutId id="2147484298" r:id="rId29"/>
    <p:sldLayoutId id="2147484299" r:id="rId30"/>
    <p:sldLayoutId id="2147484300" r:id="rId31"/>
    <p:sldLayoutId id="2147484301" r:id="rId32"/>
    <p:sldLayoutId id="2147484302" r:id="rId33"/>
    <p:sldLayoutId id="2147484303" r:id="rId34"/>
    <p:sldLayoutId id="2147484304" r:id="rId35"/>
    <p:sldLayoutId id="2147484305" r:id="rId36"/>
    <p:sldLayoutId id="2147484306" r:id="rId37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47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0864" y="1044098"/>
              <a:ext cx="2705442" cy="629236"/>
              <a:chOff x="1584344" y="4543426"/>
              <a:chExt cx="2705442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14644">
                          <a:schemeClr val="tx1"/>
                        </a:gs>
                        <a:gs pos="42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10042">
                        <a:schemeClr val="tx1"/>
                      </a:gs>
                      <a:gs pos="39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rgbClr val="3076B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</a:t>
                </a:r>
                <a:r>
                  <a:rPr lang="en-US" sz="50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G:140 B:0</a:t>
                </a:r>
                <a:endParaRPr lang="en-US" sz="500" dirty="0">
                  <a:gradFill>
                    <a:gsLst>
                      <a:gs pos="1674">
                        <a:srgbClr val="000000"/>
                      </a:gs>
                      <a:gs pos="46862">
                        <a:schemeClr val="tx1">
                          <a:lumMod val="50000"/>
                        </a:schemeClr>
                      </a:gs>
                      <a:gs pos="7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004B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G:75 B:28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2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  <p:sldLayoutId id="2147484309" r:id="rId2"/>
    <p:sldLayoutId id="214748431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17" r:id="rId10"/>
    <p:sldLayoutId id="2147484318" r:id="rId11"/>
    <p:sldLayoutId id="2147484319" r:id="rId12"/>
    <p:sldLayoutId id="2147484320" r:id="rId13"/>
    <p:sldLayoutId id="2147484321" r:id="rId14"/>
    <p:sldLayoutId id="2147484322" r:id="rId15"/>
    <p:sldLayoutId id="2147484323" r:id="rId16"/>
    <p:sldLayoutId id="2147484324" r:id="rId17"/>
    <p:sldLayoutId id="2147484325" r:id="rId18"/>
    <p:sldLayoutId id="2147484326" r:id="rId19"/>
    <p:sldLayoutId id="2147484327" r:id="rId20"/>
    <p:sldLayoutId id="2147484328" r:id="rId21"/>
    <p:sldLayoutId id="2147484329" r:id="rId22"/>
    <p:sldLayoutId id="2147484330" r:id="rId23"/>
    <p:sldLayoutId id="2147484331" r:id="rId24"/>
    <p:sldLayoutId id="2147484332" r:id="rId25"/>
    <p:sldLayoutId id="2147484333" r:id="rId26"/>
    <p:sldLayoutId id="2147484334" r:id="rId27"/>
    <p:sldLayoutId id="2147484335" r:id="rId28"/>
    <p:sldLayoutId id="2147484336" r:id="rId29"/>
    <p:sldLayoutId id="2147484337" r:id="rId30"/>
    <p:sldLayoutId id="2147484338" r:id="rId31"/>
    <p:sldLayoutId id="2147484339" r:id="rId32"/>
    <p:sldLayoutId id="2147484340" r:id="rId33"/>
    <p:sldLayoutId id="2147484341" r:id="rId34"/>
    <p:sldLayoutId id="2147484342" r:id="rId35"/>
    <p:sldLayoutId id="2147484343" r:id="rId36"/>
    <p:sldLayoutId id="2147484344" r:id="rId3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3"/>
            <a:ext cx="11887198" cy="19053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9556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  <p:sldLayoutId id="2147484362" r:id="rId12"/>
    <p:sldLayoutId id="2147484363" r:id="rId13"/>
    <p:sldLayoutId id="2147484364" r:id="rId14"/>
    <p:sldLayoutId id="2147484365" r:id="rId15"/>
    <p:sldLayoutId id="2147484366" r:id="rId16"/>
    <p:sldLayoutId id="2147484367" r:id="rId17"/>
    <p:sldLayoutId id="2147484368" r:id="rId18"/>
    <p:sldLayoutId id="2147484369" r:id="rId19"/>
    <p:sldLayoutId id="2147484370" r:id="rId20"/>
    <p:sldLayoutId id="2147484371" r:id="rId21"/>
    <p:sldLayoutId id="2147484372" r:id="rId22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35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3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6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  <p:sldLayoutId id="2147484387" r:id="rId13"/>
    <p:sldLayoutId id="2147484388" r:id="rId14"/>
    <p:sldLayoutId id="2147484389" r:id="rId15"/>
    <p:sldLayoutId id="2147484390" r:id="rId16"/>
    <p:sldLayoutId id="2147484391" r:id="rId17"/>
    <p:sldLayoutId id="2147484392" r:id="rId18"/>
    <p:sldLayoutId id="2147484393" r:id="rId19"/>
    <p:sldLayoutId id="2147484394" r:id="rId20"/>
    <p:sldLayoutId id="2147484395" r:id="rId21"/>
    <p:sldLayoutId id="2147484396" r:id="rId22"/>
    <p:sldLayoutId id="2147484397" r:id="rId23"/>
    <p:sldLayoutId id="2147484398" r:id="rId24"/>
    <p:sldLayoutId id="2147484399" r:id="rId25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479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4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1" r:id="rId1"/>
    <p:sldLayoutId id="2147484402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  <p:sldLayoutId id="2147484412" r:id="rId12"/>
    <p:sldLayoutId id="2147484413" r:id="rId13"/>
    <p:sldLayoutId id="2147484414" r:id="rId14"/>
    <p:sldLayoutId id="2147484415" r:id="rId15"/>
    <p:sldLayoutId id="2147484416" r:id="rId16"/>
    <p:sldLayoutId id="2147484417" r:id="rId17"/>
    <p:sldLayoutId id="2147484418" r:id="rId18"/>
    <p:sldLayoutId id="2147484419" r:id="rId19"/>
    <p:sldLayoutId id="2147484420" r:id="rId20"/>
    <p:sldLayoutId id="2147484421" r:id="rId21"/>
    <p:sldLayoutId id="2147484422" r:id="rId22"/>
    <p:sldLayoutId id="2147484423" r:id="rId23"/>
    <p:sldLayoutId id="2147484424" r:id="rId24"/>
    <p:sldLayoutId id="2147484425" r:id="rId25"/>
    <p:sldLayoutId id="2147484426" r:id="rId26"/>
    <p:sldLayoutId id="2147484427" r:id="rId27"/>
    <p:sldLayoutId id="2147484428" r:id="rId28"/>
    <p:sldLayoutId id="2147484429" r:id="rId29"/>
    <p:sldLayoutId id="2147484430" r:id="rId30"/>
    <p:sldLayoutId id="2147484432" r:id="rId31"/>
    <p:sldLayoutId id="2147484433" r:id="rId3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7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  <p:sldLayoutId id="2147484441" r:id="rId6"/>
    <p:sldLayoutId id="2147484442" r:id="rId7"/>
    <p:sldLayoutId id="2147484443" r:id="rId8"/>
    <p:sldLayoutId id="2147484444" r:id="rId9"/>
    <p:sldLayoutId id="2147484445" r:id="rId10"/>
    <p:sldLayoutId id="2147484446" r:id="rId11"/>
    <p:sldLayoutId id="2147484447" r:id="rId12"/>
    <p:sldLayoutId id="2147484448" r:id="rId13"/>
    <p:sldLayoutId id="2147484449" r:id="rId14"/>
    <p:sldLayoutId id="2147484450" r:id="rId15"/>
    <p:sldLayoutId id="2147484451" r:id="rId16"/>
    <p:sldLayoutId id="2147484452" r:id="rId17"/>
    <p:sldLayoutId id="2147484453" r:id="rId18"/>
    <p:sldLayoutId id="2147484454" r:id="rId19"/>
    <p:sldLayoutId id="2147484455" r:id="rId20"/>
    <p:sldLayoutId id="2147484456" r:id="rId21"/>
    <p:sldLayoutId id="2147484457" r:id="rId22"/>
    <p:sldLayoutId id="2147484458" r:id="rId23"/>
  </p:sldLayoutIdLst>
  <p:transition>
    <p:fade/>
  </p:transition>
  <p:txStyles>
    <p:titleStyle>
      <a:lvl1pPr algn="l" defTabSz="931992" rtl="0" eaLnBrk="1" latinLnBrk="0" hangingPunct="1">
        <a:lnSpc>
          <a:spcPct val="90000"/>
        </a:lnSpc>
        <a:spcBef>
          <a:spcPct val="0"/>
        </a:spcBef>
        <a:buNone/>
        <a:defRPr lang="en-US" sz="4797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624" marR="0" indent="-342624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731" marR="0" indent="-241106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457" marR="0" indent="-228416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7873" marR="0" indent="-228416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289" marR="0" indent="-228416" algn="l" defTabSz="9319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2978" indent="-232998" algn="l" defTabSz="931992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3028974" indent="-232998" algn="l" defTabSz="931992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94971" indent="-232998" algn="l" defTabSz="931992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960968" indent="-232998" algn="l" defTabSz="931992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65996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31992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97988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63985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329981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95976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261973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727969" algn="l" defTabSz="93199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19053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2981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4" r:id="rId1"/>
    <p:sldLayoutId id="2147484465" r:id="rId2"/>
    <p:sldLayoutId id="2147484466" r:id="rId3"/>
    <p:sldLayoutId id="2147484467" r:id="rId4"/>
    <p:sldLayoutId id="2147484468" r:id="rId5"/>
    <p:sldLayoutId id="2147484469" r:id="rId6"/>
    <p:sldLayoutId id="2147484470" r:id="rId7"/>
    <p:sldLayoutId id="2147484471" r:id="rId8"/>
    <p:sldLayoutId id="2147484472" r:id="rId9"/>
    <p:sldLayoutId id="2147484473" r:id="rId10"/>
    <p:sldLayoutId id="2147484474" r:id="rId11"/>
    <p:sldLayoutId id="2147484475" r:id="rId12"/>
    <p:sldLayoutId id="2147484476" r:id="rId13"/>
    <p:sldLayoutId id="2147484477" r:id="rId14"/>
    <p:sldLayoutId id="2147484478" r:id="rId15"/>
    <p:sldLayoutId id="2147484479" r:id="rId16"/>
    <p:sldLayoutId id="2147484480" r:id="rId17"/>
    <p:sldLayoutId id="2147484481" r:id="rId18"/>
    <p:sldLayoutId id="2147484482" r:id="rId19"/>
    <p:sldLayoutId id="2147484483" r:id="rId20"/>
    <p:sldLayoutId id="2147484484" r:id="rId21"/>
    <p:sldLayoutId id="2147484485" r:id="rId22"/>
    <p:sldLayoutId id="2147484486" r:id="rId23"/>
    <p:sldLayoutId id="2147484487" r:id="rId24"/>
    <p:sldLayoutId id="2147484488" r:id="rId25"/>
    <p:sldLayoutId id="2147484489" r:id="rId26"/>
    <p:sldLayoutId id="2147484490" r:id="rId2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488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3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901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3"/>
            <a:ext cx="11887198" cy="22946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1905199" y="6637850"/>
            <a:ext cx="373191" cy="192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3380">
              <a:tabLst>
                <a:tab pos="313018" algn="l"/>
              </a:tabLst>
            </a:pPr>
            <a:fld id="{2015F7A6-E3E7-448A-96A9-0A291B5DECAB}" type="slidenum">
              <a:rPr lang="en-US" sz="1224" smtClean="0">
                <a:solidFill>
                  <a:srgbClr val="5F5F5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defTabSz="1243380">
                <a:tabLst>
                  <a:tab pos="313018" algn="l"/>
                </a:tabLst>
              </a:pPr>
              <a:t>‹#›</a:t>
            </a:fld>
            <a:endParaRPr lang="en-US" sz="1224" dirty="0">
              <a:solidFill>
                <a:srgbClr val="5F5F5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rot="5400000">
            <a:off x="11573098" y="6708475"/>
            <a:ext cx="233151" cy="0"/>
          </a:xfrm>
          <a:prstGeom prst="line">
            <a:avLst/>
          </a:prstGeom>
          <a:noFill/>
          <a:ln w="9525" cap="flat" cmpd="sng" algn="ctr">
            <a:solidFill>
              <a:srgbClr val="5F5F5F">
                <a:lumMod val="60000"/>
                <a:lumOff val="40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98170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2" r:id="rId1"/>
    <p:sldLayoutId id="2147484493" r:id="rId2"/>
    <p:sldLayoutId id="2147484494" r:id="rId3"/>
    <p:sldLayoutId id="2147484495" r:id="rId4"/>
    <p:sldLayoutId id="2147484496" r:id="rId5"/>
    <p:sldLayoutId id="2147484497" r:id="rId6"/>
    <p:sldLayoutId id="2147484498" r:id="rId7"/>
    <p:sldLayoutId id="2147484499" r:id="rId8"/>
    <p:sldLayoutId id="2147484500" r:id="rId9"/>
    <p:sldLayoutId id="2147484501" r:id="rId10"/>
    <p:sldLayoutId id="2147484502" r:id="rId11"/>
    <p:sldLayoutId id="2147484503" r:id="rId12"/>
    <p:sldLayoutId id="2147484504" r:id="rId13"/>
    <p:sldLayoutId id="2147484505" r:id="rId14"/>
    <p:sldLayoutId id="2147484506" r:id="rId15"/>
    <p:sldLayoutId id="2147484507" r:id="rId16"/>
    <p:sldLayoutId id="2147484508" r:id="rId17"/>
    <p:sldLayoutId id="2147484509" r:id="rId18"/>
    <p:sldLayoutId id="2147484510" r:id="rId19"/>
    <p:sldLayoutId id="2147484511" r:id="rId20"/>
    <p:sldLayoutId id="2147484512" r:id="rId21"/>
    <p:sldLayoutId id="2147484513" r:id="rId22"/>
    <p:sldLayoutId id="2147484514" r:id="rId23"/>
    <p:sldLayoutId id="2147484515" r:id="rId24"/>
    <p:sldLayoutId id="2147484516" r:id="rId25"/>
    <p:sldLayoutId id="2147484517" r:id="rId26"/>
    <p:sldLayoutId id="2147484518" r:id="rId27"/>
    <p:sldLayoutId id="2147484519" r:id="rId28"/>
    <p:sldLayoutId id="2147484520" r:id="rId29"/>
    <p:sldLayoutId id="2147484521" r:id="rId30"/>
    <p:sldLayoutId id="2147484522" r:id="rId31"/>
    <p:sldLayoutId id="2147484523" r:id="rId32"/>
    <p:sldLayoutId id="2147484524" r:id="rId33"/>
  </p:sldLayoutIdLst>
  <p:transition>
    <p:fade/>
  </p:transition>
  <p:txStyles>
    <p:titleStyle>
      <a:lvl1pPr algn="l" defTabSz="913981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02" marR="0" indent="-336002" algn="l" defTabSz="9139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50" marR="0" indent="-236446" algn="l" defTabSz="9139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08" marR="0" indent="-224003" algn="l" defTabSz="9139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10" marR="0" indent="-224003" algn="l" defTabSz="9139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13" marR="0" indent="-224003" algn="l" defTabSz="91398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451" indent="-228496" algn="l" defTabSz="913981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70443" indent="-228496" algn="l" defTabSz="913981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7434" indent="-228496" algn="l" defTabSz="913981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4425" indent="-228496" algn="l" defTabSz="913981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81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991" algn="l" defTabSz="913981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981" algn="l" defTabSz="913981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70974" algn="l" defTabSz="913981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7965" algn="l" defTabSz="913981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4956" algn="l" defTabSz="913981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41946" algn="l" defTabSz="913981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8937" algn="l" defTabSz="913981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5930" algn="l" defTabSz="913981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7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50">
          <p15:clr>
            <a:srgbClr val="A4A3A4"/>
          </p15:clr>
        </p15:guide>
        <p15:guide id="11" pos="1326">
          <p15:clr>
            <a:srgbClr val="A4A3A4"/>
          </p15:clr>
        </p15:guide>
        <p15:guide id="12" pos="1902">
          <p15:clr>
            <a:srgbClr val="A4A3A4"/>
          </p15:clr>
        </p15:guide>
        <p15:guide id="13" pos="2478">
          <p15:clr>
            <a:srgbClr val="A4A3A4"/>
          </p15:clr>
        </p15:guide>
        <p15:guide id="14" pos="3054">
          <p15:clr>
            <a:srgbClr val="A4A3A4"/>
          </p15:clr>
        </p15:guide>
        <p15:guide id="15" pos="3630">
          <p15:clr>
            <a:srgbClr val="A4A3A4"/>
          </p15:clr>
        </p15:guide>
        <p15:guide id="16" pos="4206">
          <p15:clr>
            <a:srgbClr val="A4A3A4"/>
          </p15:clr>
        </p15:guide>
        <p15:guide id="17" pos="4782">
          <p15:clr>
            <a:srgbClr val="A4A3A4"/>
          </p15:clr>
        </p15:guide>
        <p15:guide id="18" pos="5357">
          <p15:clr>
            <a:srgbClr val="A4A3A4"/>
          </p15:clr>
        </p15:guide>
        <p15:guide id="19" pos="5934">
          <p15:clr>
            <a:srgbClr val="A4A3A4"/>
          </p15:clr>
        </p15:guide>
        <p15:guide id="20" pos="6510">
          <p15:clr>
            <a:srgbClr val="A4A3A4"/>
          </p15:clr>
        </p15:guide>
        <p15:guide id="21" pos="7086">
          <p15:clr>
            <a:srgbClr val="A4A3A4"/>
          </p15:clr>
        </p15:guide>
        <p15:guide id="22" pos="766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3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9437" y="373062"/>
            <a:ext cx="10896600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Team 1 - Azure - Forensics  -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“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Create the facility to automatically process varied media/content input, generating searchable metadata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”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Provide Media (HDD/Device)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Bulk process data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Perform Image Recognition/Characterization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Perform OCR/Scene Recognition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Apply Machine Learning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Provide query interface/searchable index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800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Transcribe audio files to text</a:t>
            </a:r>
            <a:endParaRPr lang="en-GB" sz="32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Language Detection, sentiment analysis, key word analysis</a:t>
            </a:r>
          </a:p>
          <a:p>
            <a:pPr marL="34290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Provide query interface/searchable index</a:t>
            </a:r>
          </a:p>
          <a:p>
            <a:pPr lvl="0">
              <a:buSzPts val="1000"/>
              <a:tabLst>
                <a:tab pos="457200" algn="l"/>
              </a:tabLst>
              <a:defRPr/>
            </a:pP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809271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7477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1437" y="144462"/>
            <a:ext cx="10896600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1000"/>
              <a:tabLst>
                <a:tab pos="457200" algn="l"/>
              </a:tabLst>
              <a:defRPr/>
            </a:pPr>
            <a:r>
              <a:rPr lang="en-GB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Team 1 - Azure - Forensics </a:t>
            </a: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Solution Architecture</a:t>
            </a:r>
          </a:p>
          <a:p>
            <a:pPr lvl="0">
              <a:buSzPts val="1000"/>
              <a:tabLst>
                <a:tab pos="457200" algn="l"/>
              </a:tabLst>
              <a:defRPr/>
            </a:pP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400" dirty="0" err="1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Serverless</a:t>
            </a: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Functions – C#, Node.js &amp; Python</a:t>
            </a:r>
          </a:p>
          <a:p>
            <a:pPr marL="809271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Blob  &amp; Queue Trigger Events</a:t>
            </a:r>
          </a:p>
          <a:p>
            <a:pPr marL="809271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Abstracted Bindings to DB, Storage, Queues</a:t>
            </a:r>
          </a:p>
          <a:p>
            <a:pPr marL="809271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GB" sz="2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Azure Storage Blobs, Queues 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GB" sz="2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Azure Cognitive Services</a:t>
            </a:r>
          </a:p>
          <a:p>
            <a:pPr marL="809271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Computer Vision API – </a:t>
            </a:r>
            <a:r>
              <a:rPr lang="en-GB" sz="24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Analyze</a:t>
            </a: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and OCR</a:t>
            </a:r>
          </a:p>
          <a:p>
            <a:pPr marL="809271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Bing Text API – Text Transcription, Text Analytics API</a:t>
            </a:r>
          </a:p>
          <a:p>
            <a:pPr marL="809271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GB" sz="2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4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DocumentDB</a:t>
            </a: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(NoSQL DB)</a:t>
            </a:r>
          </a:p>
          <a:p>
            <a:pPr marL="34290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GB" sz="2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GB" sz="2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Azure Search</a:t>
            </a:r>
          </a:p>
          <a:p>
            <a:pPr marL="34290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GB" sz="2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>
              <a:buSzPts val="1000"/>
              <a:tabLst>
                <a:tab pos="457200" algn="l"/>
              </a:tabLst>
              <a:defRPr/>
            </a:pPr>
            <a:endParaRPr lang="en-US" sz="24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809271" lvl="1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US" sz="24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US" sz="2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37" y="973274"/>
            <a:ext cx="685800" cy="64979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727" y="2384181"/>
            <a:ext cx="804748" cy="64629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05" y="2426177"/>
            <a:ext cx="791864" cy="62537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36" y="4478474"/>
            <a:ext cx="739775" cy="75032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792" y="5312074"/>
            <a:ext cx="703135" cy="90466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073" y="3183074"/>
            <a:ext cx="797296" cy="533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425248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449262"/>
            <a:ext cx="1213832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008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68262"/>
            <a:ext cx="11201400" cy="67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898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ranslator Theme">
  <a:themeElements>
    <a:clrScheme name="Microsoft Translator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107C10"/>
      </a:accent2>
      <a:accent3>
        <a:srgbClr val="002050"/>
      </a:accent3>
      <a:accent4>
        <a:srgbClr val="737373"/>
      </a:accent4>
      <a:accent5>
        <a:srgbClr val="BAD80A"/>
      </a:accent5>
      <a:accent6>
        <a:srgbClr val="004B1C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_Brand_PowerPoint_Template_2015.potx" id="{D9AB069D-441A-414D-8B15-730A39DEDEC1}" vid="{DBD1CB2C-0BC9-4EF0-9671-8177E7AB70F6}"/>
    </a:ext>
  </a:extLst>
</a:theme>
</file>

<file path=ppt/theme/theme10.xml><?xml version="1.0" encoding="utf-8"?>
<a:theme xmlns:a="http://schemas.openxmlformats.org/drawingml/2006/main" name="4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11.xml><?xml version="1.0" encoding="utf-8"?>
<a:theme xmlns:a="http://schemas.openxmlformats.org/drawingml/2006/main" name="1_Translator Theme">
  <a:themeElements>
    <a:clrScheme name="Microsoft Translator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107C10"/>
      </a:accent2>
      <a:accent3>
        <a:srgbClr val="002050"/>
      </a:accent3>
      <a:accent4>
        <a:srgbClr val="737373"/>
      </a:accent4>
      <a:accent5>
        <a:srgbClr val="BAD80A"/>
      </a:accent5>
      <a:accent6>
        <a:srgbClr val="004B1C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_Brand_PowerPoint_Template_2015.potx" id="{D9AB069D-441A-414D-8B15-730A39DEDEC1}" vid="{DBD1CB2C-0BC9-4EF0-9671-8177E7AB70F6}"/>
    </a:ext>
  </a:extLst>
</a:theme>
</file>

<file path=ppt/theme/theme12.xml><?xml version="1.0" encoding="utf-8"?>
<a:theme xmlns:a="http://schemas.openxmlformats.org/drawingml/2006/main" name="2_KEEP_WHITE TEMPLATE">
  <a:themeElements>
    <a:clrScheme name="Custom 4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2050"/>
      </a:accent1>
      <a:accent2>
        <a:srgbClr val="EAEAEA"/>
      </a:accent2>
      <a:accent3>
        <a:srgbClr val="00BCF2"/>
      </a:accent3>
      <a:accent4>
        <a:srgbClr val="0078D7"/>
      </a:accent4>
      <a:accent5>
        <a:srgbClr val="00188F"/>
      </a:accent5>
      <a:accent6>
        <a:srgbClr val="002050"/>
      </a:accent6>
      <a:hlink>
        <a:srgbClr val="FFB9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6-30537_Envision 2016 Keynote Template">
  <a:themeElements>
    <a:clrScheme name="Envision 2016 General Colors">
      <a:dk1>
        <a:srgbClr val="505050"/>
      </a:dk1>
      <a:lt1>
        <a:srgbClr val="FFFFFF"/>
      </a:lt1>
      <a:dk2>
        <a:srgbClr val="107C10"/>
      </a:dk2>
      <a:lt2>
        <a:srgbClr val="F8F8F8"/>
      </a:lt2>
      <a:accent1>
        <a:srgbClr val="002050"/>
      </a:accent1>
      <a:accent2>
        <a:srgbClr val="107C10"/>
      </a:accent2>
      <a:accent3>
        <a:srgbClr val="BAD80A"/>
      </a:accent3>
      <a:accent4>
        <a:srgbClr val="0078D7"/>
      </a:accent4>
      <a:accent5>
        <a:srgbClr val="505050"/>
      </a:accent5>
      <a:accent6>
        <a:srgbClr val="747474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3.xml><?xml version="1.0" encoding="utf-8"?>
<a:theme xmlns:a="http://schemas.openxmlformats.org/drawingml/2006/main" name="6-30537_Envision 2016 Keynote Template">
  <a:themeElements>
    <a:clrScheme name="Envision 2016 General Colors">
      <a:dk1>
        <a:srgbClr val="505050"/>
      </a:dk1>
      <a:lt1>
        <a:srgbClr val="FFFFFF"/>
      </a:lt1>
      <a:dk2>
        <a:srgbClr val="107C10"/>
      </a:dk2>
      <a:lt2>
        <a:srgbClr val="F8F8F8"/>
      </a:lt2>
      <a:accent1>
        <a:srgbClr val="002050"/>
      </a:accent1>
      <a:accent2>
        <a:srgbClr val="107C10"/>
      </a:accent2>
      <a:accent3>
        <a:srgbClr val="BAD80A"/>
      </a:accent3>
      <a:accent4>
        <a:srgbClr val="0078D7"/>
      </a:accent4>
      <a:accent5>
        <a:srgbClr val="505050"/>
      </a:accent5>
      <a:accent6>
        <a:srgbClr val="747474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4.xml><?xml version="1.0" encoding="utf-8"?>
<a:theme xmlns:a="http://schemas.openxmlformats.org/drawingml/2006/main" name="2_COLOR TEMPLATE">
  <a:themeElements>
    <a:clrScheme name="Custom 2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78D7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6.xml><?xml version="1.0" encoding="utf-8"?>
<a:theme xmlns:a="http://schemas.openxmlformats.org/drawingml/2006/main" name="1_KEEP_WHITE TEMPLATE">
  <a:themeElements>
    <a:clrScheme name="Custom 4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2050"/>
      </a:accent1>
      <a:accent2>
        <a:srgbClr val="EAEAEA"/>
      </a:accent2>
      <a:accent3>
        <a:srgbClr val="00BCF2"/>
      </a:accent3>
      <a:accent4>
        <a:srgbClr val="0078D7"/>
      </a:accent4>
      <a:accent5>
        <a:srgbClr val="00188F"/>
      </a:accent5>
      <a:accent6>
        <a:srgbClr val="002050"/>
      </a:accent6>
      <a:hlink>
        <a:srgbClr val="FFB9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7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8.xml><?xml version="1.0" encoding="utf-8"?>
<a:theme xmlns:a="http://schemas.openxmlformats.org/drawingml/2006/main" name="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9.xml><?xml version="1.0" encoding="utf-8"?>
<a:theme xmlns:a="http://schemas.openxmlformats.org/drawingml/2006/main" name="Custom EPG template_FY13">
  <a:themeElements>
    <a:clrScheme name="EPG template colors">
      <a:dk1>
        <a:srgbClr val="505050"/>
      </a:dk1>
      <a:lt1>
        <a:sysClr val="window" lastClr="FFFFFF"/>
      </a:lt1>
      <a:dk2>
        <a:srgbClr val="0072C6"/>
      </a:dk2>
      <a:lt2>
        <a:srgbClr val="FFB900"/>
      </a:lt2>
      <a:accent1>
        <a:srgbClr val="7FBA00"/>
      </a:accent1>
      <a:accent2>
        <a:srgbClr val="00188F"/>
      </a:accent2>
      <a:accent3>
        <a:srgbClr val="442359"/>
      </a:accent3>
      <a:accent4>
        <a:srgbClr val="00BCF2"/>
      </a:accent4>
      <a:accent5>
        <a:srgbClr val="D2D2D2"/>
      </a:accent5>
      <a:accent6>
        <a:srgbClr val="969696"/>
      </a:accent6>
      <a:hlink>
        <a:srgbClr val="FFFFFF"/>
      </a:hlink>
      <a:folHlink>
        <a:srgbClr val="FFFF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.potx" id="{CC1B3558-7817-4FA0-81DC-DB38B7DA7BCC}" vid="{7797F156-12F9-42BC-8C2D-C6B4530C3B9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50c312b-83ff-44c5-a859-4dfbc1488635">
      <UserInfo>
        <DisplayName>Laetitia Barbé-Ozouf</DisplayName>
        <AccountId>7223</AccountId>
        <AccountType/>
      </UserInfo>
      <UserInfo>
        <DisplayName>Olivier Fontana</DisplayName>
        <AccountId>9</AccountId>
        <AccountType/>
      </UserInfo>
      <UserInfo>
        <DisplayName>Pauline Liu Waller (Cadence 3 LLC)</DisplayName>
        <AccountId>16</AccountId>
        <AccountType/>
      </UserInfo>
      <UserInfo>
        <DisplayName>Chris Wendt</DisplayName>
        <AccountId>10</AccountId>
        <AccountType/>
      </UserInfo>
      <UserInfo>
        <DisplayName>Jann Skotdal (Cadence 3 LLC)</DisplayName>
        <AccountId>2753</AccountId>
        <AccountType/>
      </UserInfo>
      <UserInfo>
        <DisplayName>Katharine Conroy (Cadence 3 LLC)</DisplayName>
        <AccountId>5072</AccountId>
        <AccountType/>
      </UserInfo>
      <UserInfo>
        <DisplayName>Kelly Altom (Populus Group, LLC)</DisplayName>
        <AccountId>5486</AccountId>
        <AccountType/>
      </UserInfo>
      <UserInfo>
        <DisplayName>Tao Li (Wicresoft)</DisplayName>
        <AccountId>7030</AccountId>
        <AccountType/>
      </UserInfo>
      <UserInfo>
        <DisplayName>Will Lewis</DisplayName>
        <AccountId>26</AccountId>
        <AccountType/>
      </UserInfo>
      <UserInfo>
        <DisplayName>Michael Weir (SFO)</DisplayName>
        <AccountId>7485</AccountId>
        <AccountType/>
      </UserInfo>
      <UserInfo>
        <DisplayName>Jeff Cornwell</DisplayName>
        <AccountId>7486</AccountId>
        <AccountType/>
      </UserInfo>
      <UserInfo>
        <DisplayName>Alex Wong</DisplayName>
        <AccountId>7478</AccountId>
        <AccountType/>
      </UserInfo>
      <UserInfo>
        <DisplayName>Richard Guthrie</DisplayName>
        <AccountId>7487</AccountId>
        <AccountType/>
      </UserInfo>
      <UserInfo>
        <DisplayName>Natalie Soliman</DisplayName>
        <AccountId>7488</AccountId>
        <AccountType/>
      </UserInfo>
      <UserInfo>
        <DisplayName>Allison Linn</DisplayName>
        <AccountId>7503</AccountId>
        <AccountType/>
      </UserInfo>
      <UserInfo>
        <DisplayName>Mikko Vesin</DisplayName>
        <AccountId>7963</AccountId>
        <AccountType/>
      </UserInfo>
      <UserInfo>
        <DisplayName>Johanna Kummala</DisplayName>
        <AccountId>7964</AccountId>
        <AccountType/>
      </UserInfo>
      <UserInfo>
        <DisplayName>Andrew Townhill</DisplayName>
        <AccountId>7965</AccountId>
        <AccountType/>
      </UserInfo>
      <UserInfo>
        <DisplayName>Camilla Holme</DisplayName>
        <AccountId>7966</AccountId>
        <AccountType/>
      </UserInfo>
      <UserInfo>
        <DisplayName>Toni Vuorinen</DisplayName>
        <AccountId>7790</AccountId>
        <AccountType/>
      </UserInfo>
      <UserInfo>
        <DisplayName>Kimmo Tihinen</DisplayName>
        <AccountId>7967</AccountId>
        <AccountType/>
      </UserInfo>
      <UserInfo>
        <DisplayName>Peter Williams (MCS UK)</DisplayName>
        <AccountId>7958</AccountId>
        <AccountType/>
      </UserInfo>
      <UserInfo>
        <DisplayName>Thomas Landgraf</DisplayName>
        <AccountId>7180</AccountId>
        <AccountType/>
      </UserInfo>
    </SharedWithUsers>
    <LastSharedByUser xmlns="a50c312b-83ff-44c5-a859-4dfbc1488635">christw@microsoft.com</LastSharedByUser>
    <LastSharedByTime xmlns="a50c312b-83ff-44c5-a859-4dfbc1488635">2016-09-21T23:19:53+00:00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83371C18D8664A8173CED3173A83A5" ma:contentTypeVersion="5" ma:contentTypeDescription="Create a new document." ma:contentTypeScope="" ma:versionID="ef9e498aabdfeb5db2732b2668959525">
  <xsd:schema xmlns:xsd="http://www.w3.org/2001/XMLSchema" xmlns:xs="http://www.w3.org/2001/XMLSchema" xmlns:p="http://schemas.microsoft.com/office/2006/metadata/properties" xmlns:ns2="a50c312b-83ff-44c5-a859-4dfbc1488635" targetNamespace="http://schemas.microsoft.com/office/2006/metadata/properties" ma:root="true" ma:fieldsID="7ccf99c6c50a673c2a37474db1fc2274" ns2:_="">
    <xsd:import namespace="a50c312b-83ff-44c5-a859-4dfbc148863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c312b-83ff-44c5-a859-4dfbc14886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a50c312b-83ff-44c5-a859-4dfbc148863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D9394B-0627-4943-A62A-8FB8DACCAE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0c312b-83ff-44c5-a859-4dfbc14886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MST_Brand_PowerPoint_Template_2015</Template>
  <TotalTime>16779</TotalTime>
  <Words>189</Words>
  <Application>Microsoft Office PowerPoint</Application>
  <PresentationFormat>Custom</PresentationFormat>
  <Paragraphs>46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4</vt:i4>
      </vt:variant>
    </vt:vector>
  </HeadingPairs>
  <TitlesOfParts>
    <vt:vector size="24" baseType="lpstr">
      <vt:lpstr>Arial</vt:lpstr>
      <vt:lpstr>Calibri</vt:lpstr>
      <vt:lpstr>Consolas</vt:lpstr>
      <vt:lpstr>Segoe UI</vt:lpstr>
      <vt:lpstr>Segoe UI Light</vt:lpstr>
      <vt:lpstr>Symbol</vt:lpstr>
      <vt:lpstr>Times New Roman</vt:lpstr>
      <vt:lpstr>Wingdings</vt:lpstr>
      <vt:lpstr>Translator Theme</vt:lpstr>
      <vt:lpstr>1_6-30537_Envision 2016 Keynote Template</vt:lpstr>
      <vt:lpstr>6-30537_Envision 2016 Keynote Template</vt:lpstr>
      <vt:lpstr>2_COLOR TEMPLATE</vt:lpstr>
      <vt:lpstr>LIGHT COLOR TEMPLATE</vt:lpstr>
      <vt:lpstr>1_KEEP_WHITE TEMPLATE</vt:lpstr>
      <vt:lpstr>1_5-30721_Build_2016_Template_Light</vt:lpstr>
      <vt:lpstr>COLOR TEMPLATE</vt:lpstr>
      <vt:lpstr>Custom EPG template_FY13</vt:lpstr>
      <vt:lpstr>4_5-30610_Microsoft_Ignite_Keynote_Template</vt:lpstr>
      <vt:lpstr>1_Translator Theme</vt:lpstr>
      <vt:lpstr>2_KEEP_WHITE TEMPLATE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Ben Houghton</dc:creator>
  <cp:keywords>Microsoft Translator, Translator, Machine Translation, Translation, Translator API, Translator Hub, CTF</cp:keywords>
  <dc:description>Template: Maryfj_x000d_
Formatting: _x000d_
Audience Type:</dc:description>
  <cp:lastModifiedBy>Ben Houghton</cp:lastModifiedBy>
  <cp:revision>129</cp:revision>
  <dcterms:created xsi:type="dcterms:W3CDTF">2016-02-18T02:12:23Z</dcterms:created>
  <dcterms:modified xsi:type="dcterms:W3CDTF">2017-03-23T13:43:04Z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0x0101004283371C18D8664A8173CED3173A83A5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